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48" r:id="rId4"/>
  </p:sldMasterIdLst>
  <p:notesMasterIdLst>
    <p:notesMasterId r:id="rId30"/>
  </p:notesMasterIdLst>
  <p:sldIdLst>
    <p:sldId id="267" r:id="rId5"/>
    <p:sldId id="299" r:id="rId6"/>
    <p:sldId id="321" r:id="rId7"/>
    <p:sldId id="320" r:id="rId8"/>
    <p:sldId id="319" r:id="rId9"/>
    <p:sldId id="322" r:id="rId10"/>
    <p:sldId id="278" r:id="rId11"/>
    <p:sldId id="280" r:id="rId12"/>
    <p:sldId id="270" r:id="rId13"/>
    <p:sldId id="324" r:id="rId14"/>
    <p:sldId id="282" r:id="rId15"/>
    <p:sldId id="333" r:id="rId16"/>
    <p:sldId id="328" r:id="rId17"/>
    <p:sldId id="340" r:id="rId18"/>
    <p:sldId id="327" r:id="rId19"/>
    <p:sldId id="334" r:id="rId20"/>
    <p:sldId id="289" r:id="rId21"/>
    <p:sldId id="335" r:id="rId22"/>
    <p:sldId id="336" r:id="rId23"/>
    <p:sldId id="339" r:id="rId24"/>
    <p:sldId id="338" r:id="rId25"/>
    <p:sldId id="331" r:id="rId26"/>
    <p:sldId id="332" r:id="rId27"/>
    <p:sldId id="294" r:id="rId28"/>
    <p:sldId id="277" r:id="rId29"/>
  </p:sldIdLst>
  <p:sldSz cx="12192000" cy="6858000"/>
  <p:notesSz cx="6858000" cy="9144000"/>
  <p:embeddedFontLst>
    <p:embeddedFont>
      <p:font typeface="Franklin Gothic Book" panose="020B0503020102020204" pitchFamily="34" charset="0"/>
      <p:regular r:id="rId31"/>
      <p:italic r:id="rId32"/>
    </p:embeddedFont>
    <p:embeddedFont>
      <p:font typeface="Franklin Gothic Medium" panose="020B0603020102020204" pitchFamily="34" charset="0"/>
      <p:regular r:id="rId33"/>
      <p:italic r:id="rId34"/>
    </p:embeddedFont>
    <p:embeddedFont>
      <p:font typeface="Franklin Gothic Medium Cond" panose="020B0606030402020204" pitchFamily="34" charset="0"/>
      <p:regular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80" userDrawn="1">
          <p15:clr>
            <a:srgbClr val="A4A3A4"/>
          </p15:clr>
        </p15:guide>
        <p15:guide id="2" pos="31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6CE219-6CB4-4D82-2315-C217F06FFCCD}" name="Hiller, Kelly R" initials="HKR" userId="S::khiller@purdue.edu::b25b1487-7f5e-4b7f-a0b2-f8bcb0b1ea5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B991"/>
    <a:srgbClr val="DDB945"/>
    <a:srgbClr val="EBD9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CB790C-8658-4046-BF0E-F00E4AA56AA8}" v="236" dt="2026-07-02T06:03:09.1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726"/>
  </p:normalViewPr>
  <p:slideViewPr>
    <p:cSldViewPr snapToGrid="0">
      <p:cViewPr varScale="1">
        <p:scale>
          <a:sx n="63" d="100"/>
          <a:sy n="63" d="100"/>
        </p:scale>
        <p:origin x="78" y="204"/>
      </p:cViewPr>
      <p:guideLst>
        <p:guide orient="horz" pos="1080"/>
        <p:guide pos="3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font" Target="fonts/font4.fntdata"/><Relationship Id="rId42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2.fntdata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3.fntdata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ke Fischer" userId="e6b69e6ea63ee435" providerId="LiveId" clId="{9670895F-D752-47E1-A0B2-65100864951E}"/>
    <pc:docChg chg="undo custSel addSld delSld modSld sldOrd">
      <pc:chgData name="Mike Fischer" userId="e6b69e6ea63ee435" providerId="LiveId" clId="{9670895F-D752-47E1-A0B2-65100864951E}" dt="2026-07-02T06:03:15.337" v="821" actId="27636"/>
      <pc:docMkLst>
        <pc:docMk/>
      </pc:docMkLst>
      <pc:sldChg chg="modSp add del mod">
        <pc:chgData name="Mike Fischer" userId="e6b69e6ea63ee435" providerId="LiveId" clId="{9670895F-D752-47E1-A0B2-65100864951E}" dt="2026-06-30T10:44:27.273" v="676" actId="20577"/>
        <pc:sldMkLst>
          <pc:docMk/>
          <pc:sldMk cId="4154997097" sldId="267"/>
        </pc:sldMkLst>
        <pc:spChg chg="mod">
          <ac:chgData name="Mike Fischer" userId="e6b69e6ea63ee435" providerId="LiveId" clId="{9670895F-D752-47E1-A0B2-65100864951E}" dt="2026-06-30T10:44:13.693" v="654" actId="20577"/>
          <ac:spMkLst>
            <pc:docMk/>
            <pc:sldMk cId="4154997097" sldId="267"/>
            <ac:spMk id="2" creationId="{44DF09A7-CF48-9701-322A-A0BBD1C2F6CD}"/>
          </ac:spMkLst>
        </pc:spChg>
        <pc:spChg chg="mod">
          <ac:chgData name="Mike Fischer" userId="e6b69e6ea63ee435" providerId="LiveId" clId="{9670895F-D752-47E1-A0B2-65100864951E}" dt="2026-06-30T10:44:20.706" v="667" actId="20577"/>
          <ac:spMkLst>
            <pc:docMk/>
            <pc:sldMk cId="4154997097" sldId="267"/>
            <ac:spMk id="3" creationId="{5991BF94-59A9-105F-273E-B29E440F2501}"/>
          </ac:spMkLst>
        </pc:spChg>
        <pc:spChg chg="mod">
          <ac:chgData name="Mike Fischer" userId="e6b69e6ea63ee435" providerId="LiveId" clId="{9670895F-D752-47E1-A0B2-65100864951E}" dt="2026-06-30T10:44:27.273" v="676" actId="20577"/>
          <ac:spMkLst>
            <pc:docMk/>
            <pc:sldMk cId="4154997097" sldId="267"/>
            <ac:spMk id="4" creationId="{0C218A17-096C-AED1-C745-D58ECF2EFEFF}"/>
          </ac:spMkLst>
        </pc:spChg>
      </pc:sldChg>
      <pc:sldChg chg="addSp delSp modSp add del mod setBg">
        <pc:chgData name="Mike Fischer" userId="e6b69e6ea63ee435" providerId="LiveId" clId="{9670895F-D752-47E1-A0B2-65100864951E}" dt="2026-06-30T10:45:51.576" v="695" actId="108"/>
        <pc:sldMkLst>
          <pc:docMk/>
          <pc:sldMk cId="3082729659" sldId="270"/>
        </pc:sldMkLst>
        <pc:spChg chg="add mod">
          <ac:chgData name="Mike Fischer" userId="e6b69e6ea63ee435" providerId="LiveId" clId="{9670895F-D752-47E1-A0B2-65100864951E}" dt="2026-06-30T10:07:35.789" v="228" actId="1076"/>
          <ac:spMkLst>
            <pc:docMk/>
            <pc:sldMk cId="3082729659" sldId="270"/>
            <ac:spMk id="6" creationId="{4EAD84C5-CB27-48D9-3D94-F3A0A606669F}"/>
          </ac:spMkLst>
        </pc:spChg>
        <pc:spChg chg="add mod">
          <ac:chgData name="Mike Fischer" userId="e6b69e6ea63ee435" providerId="LiveId" clId="{9670895F-D752-47E1-A0B2-65100864951E}" dt="2026-06-30T10:45:51.576" v="695" actId="108"/>
          <ac:spMkLst>
            <pc:docMk/>
            <pc:sldMk cId="3082729659" sldId="270"/>
            <ac:spMk id="15" creationId="{2602C9B3-8D02-D8A0-6842-D961A5F1E68E}"/>
          </ac:spMkLst>
        </pc:spChg>
        <pc:picChg chg="add mod">
          <ac:chgData name="Mike Fischer" userId="e6b69e6ea63ee435" providerId="LiveId" clId="{9670895F-D752-47E1-A0B2-65100864951E}" dt="2026-06-30T10:12:42.540" v="260" actId="14100"/>
          <ac:picMkLst>
            <pc:docMk/>
            <pc:sldMk cId="3082729659" sldId="270"/>
            <ac:picMk id="8" creationId="{A028FB07-96E4-FC6F-F6E3-CA4FF667E381}"/>
          </ac:picMkLst>
        </pc:picChg>
        <pc:picChg chg="add mod">
          <ac:chgData name="Mike Fischer" userId="e6b69e6ea63ee435" providerId="LiveId" clId="{9670895F-D752-47E1-A0B2-65100864951E}" dt="2026-06-30T10:12:59.552" v="268" actId="1076"/>
          <ac:picMkLst>
            <pc:docMk/>
            <pc:sldMk cId="3082729659" sldId="270"/>
            <ac:picMk id="11" creationId="{65CD4B79-5331-8AD6-8D30-5C0DB5242099}"/>
          </ac:picMkLst>
        </pc:picChg>
        <pc:picChg chg="add mod">
          <ac:chgData name="Mike Fischer" userId="e6b69e6ea63ee435" providerId="LiveId" clId="{9670895F-D752-47E1-A0B2-65100864951E}" dt="2026-06-30T10:13:01.065" v="269" actId="1076"/>
          <ac:picMkLst>
            <pc:docMk/>
            <pc:sldMk cId="3082729659" sldId="270"/>
            <ac:picMk id="12" creationId="{90D2420B-D254-C64E-F502-8216E25F3635}"/>
          </ac:picMkLst>
        </pc:picChg>
        <pc:picChg chg="add mod">
          <ac:chgData name="Mike Fischer" userId="e6b69e6ea63ee435" providerId="LiveId" clId="{9670895F-D752-47E1-A0B2-65100864951E}" dt="2026-06-30T10:12:57.288" v="267" actId="1076"/>
          <ac:picMkLst>
            <pc:docMk/>
            <pc:sldMk cId="3082729659" sldId="270"/>
            <ac:picMk id="13" creationId="{3A596638-B1EC-B20B-563F-7319BDFC00B9}"/>
          </ac:picMkLst>
        </pc:picChg>
      </pc:sldChg>
      <pc:sldChg chg="modSp add del mod">
        <pc:chgData name="Mike Fischer" userId="e6b69e6ea63ee435" providerId="LiveId" clId="{9670895F-D752-47E1-A0B2-65100864951E}" dt="2026-06-30T10:47:17.230" v="724" actId="20577"/>
        <pc:sldMkLst>
          <pc:docMk/>
          <pc:sldMk cId="3555266232" sldId="277"/>
        </pc:sldMkLst>
        <pc:spChg chg="mod">
          <ac:chgData name="Mike Fischer" userId="e6b69e6ea63ee435" providerId="LiveId" clId="{9670895F-D752-47E1-A0B2-65100864951E}" dt="2026-06-30T10:47:17.230" v="724" actId="20577"/>
          <ac:spMkLst>
            <pc:docMk/>
            <pc:sldMk cId="3555266232" sldId="277"/>
            <ac:spMk id="3" creationId="{CE8FBDCD-BC38-D4A8-A210-EA02F2610057}"/>
          </ac:spMkLst>
        </pc:spChg>
      </pc:sldChg>
      <pc:sldChg chg="modSp add del mod setBg">
        <pc:chgData name="Mike Fischer" userId="e6b69e6ea63ee435" providerId="LiveId" clId="{9670895F-D752-47E1-A0B2-65100864951E}" dt="2026-06-30T10:31:27.536" v="476" actId="2696"/>
        <pc:sldMkLst>
          <pc:docMk/>
          <pc:sldMk cId="2515834028" sldId="278"/>
        </pc:sldMkLst>
        <pc:spChg chg="mod">
          <ac:chgData name="Mike Fischer" userId="e6b69e6ea63ee435" providerId="LiveId" clId="{9670895F-D752-47E1-A0B2-65100864951E}" dt="2026-06-30T10:08:06.178" v="237" actId="1076"/>
          <ac:spMkLst>
            <pc:docMk/>
            <pc:sldMk cId="2515834028" sldId="278"/>
            <ac:spMk id="3" creationId="{895CFF5B-A15F-4AFC-B13D-4FB584221345}"/>
          </ac:spMkLst>
        </pc:spChg>
      </pc:sldChg>
      <pc:sldChg chg="modSp add del mod ord setBg">
        <pc:chgData name="Mike Fischer" userId="e6b69e6ea63ee435" providerId="LiveId" clId="{9670895F-D752-47E1-A0B2-65100864951E}" dt="2026-06-30T10:31:27.536" v="476" actId="2696"/>
        <pc:sldMkLst>
          <pc:docMk/>
          <pc:sldMk cId="2811809776" sldId="280"/>
        </pc:sldMkLst>
        <pc:spChg chg="mod">
          <ac:chgData name="Mike Fischer" userId="e6b69e6ea63ee435" providerId="LiveId" clId="{9670895F-D752-47E1-A0B2-65100864951E}" dt="2026-06-30T09:56:37.575" v="158" actId="1076"/>
          <ac:spMkLst>
            <pc:docMk/>
            <pc:sldMk cId="2811809776" sldId="280"/>
            <ac:spMk id="2" creationId="{55E52671-E328-4CEC-B3D7-065AB34CC7FA}"/>
          </ac:spMkLst>
        </pc:spChg>
        <pc:spChg chg="mod">
          <ac:chgData name="Mike Fischer" userId="e6b69e6ea63ee435" providerId="LiveId" clId="{9670895F-D752-47E1-A0B2-65100864951E}" dt="2026-06-30T09:56:48.283" v="160" actId="14100"/>
          <ac:spMkLst>
            <pc:docMk/>
            <pc:sldMk cId="2811809776" sldId="280"/>
            <ac:spMk id="3" creationId="{C4A13CBB-4521-4268-900E-C56DBCD15F1F}"/>
          </ac:spMkLst>
        </pc:spChg>
        <pc:spChg chg="mod">
          <ac:chgData name="Mike Fischer" userId="e6b69e6ea63ee435" providerId="LiveId" clId="{9670895F-D752-47E1-A0B2-65100864951E}" dt="2026-06-30T09:56:44.192" v="159" actId="14100"/>
          <ac:spMkLst>
            <pc:docMk/>
            <pc:sldMk cId="2811809776" sldId="280"/>
            <ac:spMk id="5" creationId="{0B31E0DE-147F-4C82-BA68-C00C18A5837A}"/>
          </ac:spMkLst>
        </pc:spChg>
        <pc:spChg chg="mod">
          <ac:chgData name="Mike Fischer" userId="e6b69e6ea63ee435" providerId="LiveId" clId="{9670895F-D752-47E1-A0B2-65100864951E}" dt="2026-06-30T10:05:14.571" v="224" actId="207"/>
          <ac:spMkLst>
            <pc:docMk/>
            <pc:sldMk cId="2811809776" sldId="280"/>
            <ac:spMk id="6" creationId="{E7C8A8D7-0968-B6AA-72DA-3B7B6163FADC}"/>
          </ac:spMkLst>
        </pc:spChg>
        <pc:picChg chg="mod">
          <ac:chgData name="Mike Fischer" userId="e6b69e6ea63ee435" providerId="LiveId" clId="{9670895F-D752-47E1-A0B2-65100864951E}" dt="2026-06-30T09:56:37.575" v="158" actId="1076"/>
          <ac:picMkLst>
            <pc:docMk/>
            <pc:sldMk cId="2811809776" sldId="280"/>
            <ac:picMk id="1026" creationId="{9DF99B90-41AC-4482-9EDF-42418C6DE806}"/>
          </ac:picMkLst>
        </pc:picChg>
      </pc:sldChg>
      <pc:sldChg chg="addSp modSp add mod setBg">
        <pc:chgData name="Mike Fischer" userId="e6b69e6ea63ee435" providerId="LiveId" clId="{9670895F-D752-47E1-A0B2-65100864951E}" dt="2026-06-30T13:44:08.624" v="744"/>
        <pc:sldMkLst>
          <pc:docMk/>
          <pc:sldMk cId="1634652381" sldId="282"/>
        </pc:sldMkLst>
        <pc:spChg chg="mod">
          <ac:chgData name="Mike Fischer" userId="e6b69e6ea63ee435" providerId="LiveId" clId="{9670895F-D752-47E1-A0B2-65100864951E}" dt="2026-06-30T13:43:41.932" v="738" actId="14100"/>
          <ac:spMkLst>
            <pc:docMk/>
            <pc:sldMk cId="1634652381" sldId="282"/>
            <ac:spMk id="2" creationId="{A46B2576-C81E-4387-919E-836BBD2C097C}"/>
          </ac:spMkLst>
        </pc:spChg>
        <pc:graphicFrameChg chg="mod">
          <ac:chgData name="Mike Fischer" userId="e6b69e6ea63ee435" providerId="LiveId" clId="{9670895F-D752-47E1-A0B2-65100864951E}" dt="2026-06-30T13:44:08.624" v="744"/>
          <ac:graphicFrameMkLst>
            <pc:docMk/>
            <pc:sldMk cId="1634652381" sldId="282"/>
            <ac:graphicFrameMk id="5" creationId="{BDF8DE19-4C67-F778-ECB8-51A0787E2BEB}"/>
          </ac:graphicFrameMkLst>
        </pc:graphicFrameChg>
        <pc:picChg chg="add mod">
          <ac:chgData name="Mike Fischer" userId="e6b69e6ea63ee435" providerId="LiveId" clId="{9670895F-D752-47E1-A0B2-65100864951E}" dt="2026-06-30T13:43:54.166" v="741" actId="1076"/>
          <ac:picMkLst>
            <pc:docMk/>
            <pc:sldMk cId="1634652381" sldId="282"/>
            <ac:picMk id="6" creationId="{07E65934-C74D-25D7-80C6-5442BC8D1F87}"/>
          </ac:picMkLst>
        </pc:picChg>
      </pc:sldChg>
      <pc:sldChg chg="addSp delSp modSp add mod setBg modClrScheme chgLayout">
        <pc:chgData name="Mike Fischer" userId="e6b69e6ea63ee435" providerId="LiveId" clId="{9670895F-D752-47E1-A0B2-65100864951E}" dt="2026-06-30T14:26:31.294" v="756" actId="1076"/>
        <pc:sldMkLst>
          <pc:docMk/>
          <pc:sldMk cId="2783956783" sldId="289"/>
        </pc:sldMkLst>
        <pc:spChg chg="mod">
          <ac:chgData name="Mike Fischer" userId="e6b69e6ea63ee435" providerId="LiveId" clId="{9670895F-D752-47E1-A0B2-65100864951E}" dt="2026-06-30T14:26:18.977" v="755" actId="207"/>
          <ac:spMkLst>
            <pc:docMk/>
            <pc:sldMk cId="2783956783" sldId="289"/>
            <ac:spMk id="2" creationId="{ED59C633-BA8A-6669-649E-BA97A28E3E45}"/>
          </ac:spMkLst>
        </pc:spChg>
        <pc:spChg chg="add mod">
          <ac:chgData name="Mike Fischer" userId="e6b69e6ea63ee435" providerId="LiveId" clId="{9670895F-D752-47E1-A0B2-65100864951E}" dt="2026-06-30T14:26:18.977" v="755" actId="207"/>
          <ac:spMkLst>
            <pc:docMk/>
            <pc:sldMk cId="2783956783" sldId="289"/>
            <ac:spMk id="14" creationId="{0EF60C38-4F1F-810D-6C4B-CBE37B0CE1ED}"/>
          </ac:spMkLst>
        </pc:spChg>
        <pc:graphicFrameChg chg="mod modGraphic">
          <ac:chgData name="Mike Fischer" userId="e6b69e6ea63ee435" providerId="LiveId" clId="{9670895F-D752-47E1-A0B2-65100864951E}" dt="2026-06-30T14:26:31.294" v="756" actId="1076"/>
          <ac:graphicFrameMkLst>
            <pc:docMk/>
            <pc:sldMk cId="2783956783" sldId="289"/>
            <ac:graphicFrameMk id="5" creationId="{5A8023F9-4EC1-9C69-8265-E17639EFD867}"/>
          </ac:graphicFrameMkLst>
        </pc:graphicFrameChg>
      </pc:sldChg>
      <pc:sldChg chg="modSp add del mod setBg">
        <pc:chgData name="Mike Fischer" userId="e6b69e6ea63ee435" providerId="LiveId" clId="{9670895F-D752-47E1-A0B2-65100864951E}" dt="2026-06-30T10:47:04.391" v="704" actId="1076"/>
        <pc:sldMkLst>
          <pc:docMk/>
          <pc:sldMk cId="1011757675" sldId="294"/>
        </pc:sldMkLst>
        <pc:spChg chg="mod">
          <ac:chgData name="Mike Fischer" userId="e6b69e6ea63ee435" providerId="LiveId" clId="{9670895F-D752-47E1-A0B2-65100864951E}" dt="2026-06-30T10:47:04.391" v="704" actId="1076"/>
          <ac:spMkLst>
            <pc:docMk/>
            <pc:sldMk cId="1011757675" sldId="294"/>
            <ac:spMk id="2" creationId="{8E34F324-4B26-6DE3-207B-08EDFDE38DBB}"/>
          </ac:spMkLst>
        </pc:spChg>
        <pc:spChg chg="mod">
          <ac:chgData name="Mike Fischer" userId="e6b69e6ea63ee435" providerId="LiveId" clId="{9670895F-D752-47E1-A0B2-65100864951E}" dt="2026-06-30T10:43:38.584" v="630" actId="255"/>
          <ac:spMkLst>
            <pc:docMk/>
            <pc:sldMk cId="1011757675" sldId="294"/>
            <ac:spMk id="3" creationId="{6B11478C-6E1F-AF42-550A-77C351CE1131}"/>
          </ac:spMkLst>
        </pc:spChg>
        <pc:picChg chg="mod">
          <ac:chgData name="Mike Fischer" userId="e6b69e6ea63ee435" providerId="LiveId" clId="{9670895F-D752-47E1-A0B2-65100864951E}" dt="2026-06-30T10:43:50.953" v="632" actId="1076"/>
          <ac:picMkLst>
            <pc:docMk/>
            <pc:sldMk cId="1011757675" sldId="294"/>
            <ac:picMk id="5" creationId="{BD4BFE24-4264-1F91-E43C-FAC6EAD473E5}"/>
          </ac:picMkLst>
        </pc:picChg>
        <pc:picChg chg="mod">
          <ac:chgData name="Mike Fischer" userId="e6b69e6ea63ee435" providerId="LiveId" clId="{9670895F-D752-47E1-A0B2-65100864951E}" dt="2026-06-30T10:43:52.211" v="633" actId="1076"/>
          <ac:picMkLst>
            <pc:docMk/>
            <pc:sldMk cId="1011757675" sldId="294"/>
            <ac:picMk id="1028" creationId="{FC3C22FE-F0A0-5E9B-3F89-105FCFA5D6BE}"/>
          </ac:picMkLst>
        </pc:picChg>
      </pc:sldChg>
      <pc:sldChg chg="addSp delSp modSp add del mod setBg modClrScheme chgLayout">
        <pc:chgData name="Mike Fischer" userId="e6b69e6ea63ee435" providerId="LiveId" clId="{9670895F-D752-47E1-A0B2-65100864951E}" dt="2026-06-30T10:31:27.536" v="476" actId="2696"/>
        <pc:sldMkLst>
          <pc:docMk/>
          <pc:sldMk cId="721681573" sldId="299"/>
        </pc:sldMkLst>
        <pc:spChg chg="mod">
          <ac:chgData name="Mike Fischer" userId="e6b69e6ea63ee435" providerId="LiveId" clId="{9670895F-D752-47E1-A0B2-65100864951E}" dt="2026-06-30T09:48:55.777" v="74" actId="1076"/>
          <ac:spMkLst>
            <pc:docMk/>
            <pc:sldMk cId="721681573" sldId="299"/>
            <ac:spMk id="2" creationId="{9143F736-B7D4-05A1-91A0-6BBB0315E19C}"/>
          </ac:spMkLst>
        </pc:spChg>
        <pc:spChg chg="mod">
          <ac:chgData name="Mike Fischer" userId="e6b69e6ea63ee435" providerId="LiveId" clId="{9670895F-D752-47E1-A0B2-65100864951E}" dt="2026-06-30T09:49:04.150" v="76" actId="14100"/>
          <ac:spMkLst>
            <pc:docMk/>
            <pc:sldMk cId="721681573" sldId="299"/>
            <ac:spMk id="4" creationId="{24BC8C34-60DF-8DF0-199B-4D844B95D8B2}"/>
          </ac:spMkLst>
        </pc:spChg>
        <pc:spChg chg="add mod">
          <ac:chgData name="Mike Fischer" userId="e6b69e6ea63ee435" providerId="LiveId" clId="{9670895F-D752-47E1-A0B2-65100864951E}" dt="2026-06-30T09:48:55.777" v="74" actId="1076"/>
          <ac:spMkLst>
            <pc:docMk/>
            <pc:sldMk cId="721681573" sldId="299"/>
            <ac:spMk id="25" creationId="{B3D48A86-56B3-B1EA-4DA0-66AAB0DA152F}"/>
          </ac:spMkLst>
        </pc:spChg>
        <pc:picChg chg="mod">
          <ac:chgData name="Mike Fischer" userId="e6b69e6ea63ee435" providerId="LiveId" clId="{9670895F-D752-47E1-A0B2-65100864951E}" dt="2026-06-30T09:48:55.777" v="74" actId="1076"/>
          <ac:picMkLst>
            <pc:docMk/>
            <pc:sldMk cId="721681573" sldId="299"/>
            <ac:picMk id="6" creationId="{8FB20764-FCD7-95F7-13EE-A52B6C20C3B1}"/>
          </ac:picMkLst>
        </pc:picChg>
      </pc:sldChg>
      <pc:sldChg chg="addSp delSp modSp add del mod setBg">
        <pc:chgData name="Mike Fischer" userId="e6b69e6ea63ee435" providerId="LiveId" clId="{9670895F-D752-47E1-A0B2-65100864951E}" dt="2026-06-30T10:45:34.479" v="694" actId="1036"/>
        <pc:sldMkLst>
          <pc:docMk/>
          <pc:sldMk cId="2304215945" sldId="319"/>
        </pc:sldMkLst>
        <pc:spChg chg="mod">
          <ac:chgData name="Mike Fischer" userId="e6b69e6ea63ee435" providerId="LiveId" clId="{9670895F-D752-47E1-A0B2-65100864951E}" dt="2026-06-30T10:45:30.820" v="693" actId="1076"/>
          <ac:spMkLst>
            <pc:docMk/>
            <pc:sldMk cId="2304215945" sldId="319"/>
            <ac:spMk id="2" creationId="{BAC27D08-E20F-623A-0824-34F2ACA52116}"/>
          </ac:spMkLst>
        </pc:spChg>
        <pc:picChg chg="add mod">
          <ac:chgData name="Mike Fischer" userId="e6b69e6ea63ee435" providerId="LiveId" clId="{9670895F-D752-47E1-A0B2-65100864951E}" dt="2026-06-30T10:45:34.479" v="694" actId="1036"/>
          <ac:picMkLst>
            <pc:docMk/>
            <pc:sldMk cId="2304215945" sldId="319"/>
            <ac:picMk id="7" creationId="{5F65FE8A-80D5-E28F-3C8A-1CCA833EAC0C}"/>
          </ac:picMkLst>
        </pc:picChg>
      </pc:sldChg>
      <pc:sldChg chg="addSp delSp modSp add del mod ord setBg modClrScheme chgLayout">
        <pc:chgData name="Mike Fischer" userId="e6b69e6ea63ee435" providerId="LiveId" clId="{9670895F-D752-47E1-A0B2-65100864951E}" dt="2026-06-30T10:31:27.536" v="476" actId="2696"/>
        <pc:sldMkLst>
          <pc:docMk/>
          <pc:sldMk cId="2825170521" sldId="320"/>
        </pc:sldMkLst>
        <pc:spChg chg="mod ord">
          <ac:chgData name="Mike Fischer" userId="e6b69e6ea63ee435" providerId="LiveId" clId="{9670895F-D752-47E1-A0B2-65100864951E}" dt="2026-06-30T09:53:18.952" v="139" actId="26606"/>
          <ac:spMkLst>
            <pc:docMk/>
            <pc:sldMk cId="2825170521" sldId="320"/>
            <ac:spMk id="2" creationId="{8B6B9D0C-1CA3-621A-FF00-4A1F600A64EA}"/>
          </ac:spMkLst>
        </pc:spChg>
        <pc:spChg chg="mod">
          <ac:chgData name="Mike Fischer" userId="e6b69e6ea63ee435" providerId="LiveId" clId="{9670895F-D752-47E1-A0B2-65100864951E}" dt="2026-06-30T09:53:55.037" v="145" actId="403"/>
          <ac:spMkLst>
            <pc:docMk/>
            <pc:sldMk cId="2825170521" sldId="320"/>
            <ac:spMk id="4" creationId="{FA15ACBB-A510-BD08-0CD8-FCA9C7745047}"/>
          </ac:spMkLst>
        </pc:spChg>
        <pc:spChg chg="add mod">
          <ac:chgData name="Mike Fischer" userId="e6b69e6ea63ee435" providerId="LiveId" clId="{9670895F-D752-47E1-A0B2-65100864951E}" dt="2026-06-30T09:53:18.952" v="139" actId="26606"/>
          <ac:spMkLst>
            <pc:docMk/>
            <pc:sldMk cId="2825170521" sldId="320"/>
            <ac:spMk id="27" creationId="{DCB315F0-6F94-7EEE-8EAE-A6C2CD3A5747}"/>
          </ac:spMkLst>
        </pc:spChg>
        <pc:picChg chg="mod">
          <ac:chgData name="Mike Fischer" userId="e6b69e6ea63ee435" providerId="LiveId" clId="{9670895F-D752-47E1-A0B2-65100864951E}" dt="2026-06-30T09:53:18.952" v="139" actId="26606"/>
          <ac:picMkLst>
            <pc:docMk/>
            <pc:sldMk cId="2825170521" sldId="320"/>
            <ac:picMk id="7" creationId="{0611D930-E0C8-BB78-656E-8F846D154DB8}"/>
          </ac:picMkLst>
        </pc:picChg>
      </pc:sldChg>
      <pc:sldChg chg="addSp delSp modSp add del mod setBg modClrScheme chgLayout">
        <pc:chgData name="Mike Fischer" userId="e6b69e6ea63ee435" providerId="LiveId" clId="{9670895F-D752-47E1-A0B2-65100864951E}" dt="2026-06-30T13:37:04.438" v="730" actId="20577"/>
        <pc:sldMkLst>
          <pc:docMk/>
          <pc:sldMk cId="338968240" sldId="321"/>
        </pc:sldMkLst>
        <pc:spChg chg="mod ord">
          <ac:chgData name="Mike Fischer" userId="e6b69e6ea63ee435" providerId="LiveId" clId="{9670895F-D752-47E1-A0B2-65100864951E}" dt="2026-06-30T10:45:13.948" v="691" actId="554"/>
          <ac:spMkLst>
            <pc:docMk/>
            <pc:sldMk cId="338968240" sldId="321"/>
            <ac:spMk id="3" creationId="{7076BE57-C9C4-4361-D5DF-92E8909F7782}"/>
          </ac:spMkLst>
        </pc:spChg>
        <pc:spChg chg="mod">
          <ac:chgData name="Mike Fischer" userId="e6b69e6ea63ee435" providerId="LiveId" clId="{9670895F-D752-47E1-A0B2-65100864951E}" dt="2026-06-30T09:51:07.129" v="89" actId="21"/>
          <ac:spMkLst>
            <pc:docMk/>
            <pc:sldMk cId="338968240" sldId="321"/>
            <ac:spMk id="4" creationId="{D6FFD7DD-65AD-99C8-7771-3B0170D67724}"/>
          </ac:spMkLst>
        </pc:spChg>
        <pc:spChg chg="add mod">
          <ac:chgData name="Mike Fischer" userId="e6b69e6ea63ee435" providerId="LiveId" clId="{9670895F-D752-47E1-A0B2-65100864951E}" dt="2026-06-30T13:37:04.438" v="730" actId="20577"/>
          <ac:spMkLst>
            <pc:docMk/>
            <pc:sldMk cId="338968240" sldId="321"/>
            <ac:spMk id="6" creationId="{63672856-CF03-FD01-133D-A487CA315999}"/>
          </ac:spMkLst>
        </pc:spChg>
        <pc:spChg chg="mod">
          <ac:chgData name="Mike Fischer" userId="e6b69e6ea63ee435" providerId="LiveId" clId="{9670895F-D752-47E1-A0B2-65100864951E}" dt="2026-06-30T09:50:31.959" v="83" actId="207"/>
          <ac:spMkLst>
            <pc:docMk/>
            <pc:sldMk cId="338968240" sldId="321"/>
            <ac:spMk id="7" creationId="{0EF8869B-6D07-7F69-24DD-D26676052FA2}"/>
          </ac:spMkLst>
        </pc:spChg>
        <pc:spChg chg="add mod">
          <ac:chgData name="Mike Fischer" userId="e6b69e6ea63ee435" providerId="LiveId" clId="{9670895F-D752-47E1-A0B2-65100864951E}" dt="2026-06-30T09:50:31.959" v="83" actId="207"/>
          <ac:spMkLst>
            <pc:docMk/>
            <pc:sldMk cId="338968240" sldId="321"/>
            <ac:spMk id="22" creationId="{146ED769-70DB-168B-31BD-27FD1E273F4E}"/>
          </ac:spMkLst>
        </pc:spChg>
        <pc:picChg chg="mod ord">
          <ac:chgData name="Mike Fischer" userId="e6b69e6ea63ee435" providerId="LiveId" clId="{9670895F-D752-47E1-A0B2-65100864951E}" dt="2026-06-30T09:52:32.708" v="124" actId="1076"/>
          <ac:picMkLst>
            <pc:docMk/>
            <pc:sldMk cId="338968240" sldId="321"/>
            <ac:picMk id="5" creationId="{01586640-EF88-1CB2-6A52-477641C14215}"/>
          </ac:picMkLst>
        </pc:picChg>
      </pc:sldChg>
      <pc:sldChg chg="modSp add del setBg">
        <pc:chgData name="Mike Fischer" userId="e6b69e6ea63ee435" providerId="LiveId" clId="{9670895F-D752-47E1-A0B2-65100864951E}" dt="2026-06-30T10:31:27.536" v="476" actId="2696"/>
        <pc:sldMkLst>
          <pc:docMk/>
          <pc:sldMk cId="3597069502" sldId="322"/>
        </pc:sldMkLst>
        <pc:spChg chg="mod">
          <ac:chgData name="Mike Fischer" userId="e6b69e6ea63ee435" providerId="LiveId" clId="{9670895F-D752-47E1-A0B2-65100864951E}" dt="2026-06-30T09:54:40.617" v="147" actId="1076"/>
          <ac:spMkLst>
            <pc:docMk/>
            <pc:sldMk cId="3597069502" sldId="322"/>
            <ac:spMk id="2" creationId="{0F92263F-7920-F065-E8DD-B43D02D7305C}"/>
          </ac:spMkLst>
        </pc:spChg>
        <pc:spChg chg="mod">
          <ac:chgData name="Mike Fischer" userId="e6b69e6ea63ee435" providerId="LiveId" clId="{9670895F-D752-47E1-A0B2-65100864951E}" dt="2026-06-30T09:54:40.617" v="147" actId="1076"/>
          <ac:spMkLst>
            <pc:docMk/>
            <pc:sldMk cId="3597069502" sldId="322"/>
            <ac:spMk id="5" creationId="{91CDA442-C346-A2C8-4F54-71AFEFFCBC40}"/>
          </ac:spMkLst>
        </pc:spChg>
        <pc:spChg chg="mod">
          <ac:chgData name="Mike Fischer" userId="e6b69e6ea63ee435" providerId="LiveId" clId="{9670895F-D752-47E1-A0B2-65100864951E}" dt="2026-06-30T09:54:40.617" v="147" actId="1076"/>
          <ac:spMkLst>
            <pc:docMk/>
            <pc:sldMk cId="3597069502" sldId="322"/>
            <ac:spMk id="7" creationId="{8D92FC1B-063A-7532-418D-316ADBE6D5AD}"/>
          </ac:spMkLst>
        </pc:spChg>
        <pc:spChg chg="mod">
          <ac:chgData name="Mike Fischer" userId="e6b69e6ea63ee435" providerId="LiveId" clId="{9670895F-D752-47E1-A0B2-65100864951E}" dt="2026-06-30T09:54:40.617" v="147" actId="1076"/>
          <ac:spMkLst>
            <pc:docMk/>
            <pc:sldMk cId="3597069502" sldId="322"/>
            <ac:spMk id="9" creationId="{9585B08F-DB3F-4DB8-B4FF-87B84BD247DB}"/>
          </ac:spMkLst>
        </pc:spChg>
        <pc:spChg chg="mod">
          <ac:chgData name="Mike Fischer" userId="e6b69e6ea63ee435" providerId="LiveId" clId="{9670895F-D752-47E1-A0B2-65100864951E}" dt="2026-06-30T09:54:40.617" v="147" actId="1076"/>
          <ac:spMkLst>
            <pc:docMk/>
            <pc:sldMk cId="3597069502" sldId="322"/>
            <ac:spMk id="10" creationId="{76DFDA6C-BD25-2FB0-AF8E-BBF7C8BAB7EE}"/>
          </ac:spMkLst>
        </pc:spChg>
        <pc:spChg chg="mod">
          <ac:chgData name="Mike Fischer" userId="e6b69e6ea63ee435" providerId="LiveId" clId="{9670895F-D752-47E1-A0B2-65100864951E}" dt="2026-06-30T09:54:40.617" v="147" actId="1076"/>
          <ac:spMkLst>
            <pc:docMk/>
            <pc:sldMk cId="3597069502" sldId="322"/>
            <ac:spMk id="11" creationId="{11864117-6E57-C787-B41A-547A1FA45123}"/>
          </ac:spMkLst>
        </pc:spChg>
        <pc:spChg chg="mod">
          <ac:chgData name="Mike Fischer" userId="e6b69e6ea63ee435" providerId="LiveId" clId="{9670895F-D752-47E1-A0B2-65100864951E}" dt="2026-06-30T09:54:40.617" v="147" actId="1076"/>
          <ac:spMkLst>
            <pc:docMk/>
            <pc:sldMk cId="3597069502" sldId="322"/>
            <ac:spMk id="12" creationId="{C4E310AE-2287-C1C2-5660-2276686A998E}"/>
          </ac:spMkLst>
        </pc:spChg>
        <pc:picChg chg="mod">
          <ac:chgData name="Mike Fischer" userId="e6b69e6ea63ee435" providerId="LiveId" clId="{9670895F-D752-47E1-A0B2-65100864951E}" dt="2026-06-30T09:54:40.617" v="147" actId="1076"/>
          <ac:picMkLst>
            <pc:docMk/>
            <pc:sldMk cId="3597069502" sldId="322"/>
            <ac:picMk id="1026" creationId="{699C5052-ED5D-50AF-8F57-9E27B5A55894}"/>
          </ac:picMkLst>
        </pc:picChg>
        <pc:picChg chg="mod">
          <ac:chgData name="Mike Fischer" userId="e6b69e6ea63ee435" providerId="LiveId" clId="{9670895F-D752-47E1-A0B2-65100864951E}" dt="2026-06-30T09:54:40.617" v="147" actId="1076"/>
          <ac:picMkLst>
            <pc:docMk/>
            <pc:sldMk cId="3597069502" sldId="322"/>
            <ac:picMk id="1028" creationId="{46659E0E-DB83-F6C8-2E05-3DECCFC48856}"/>
          </ac:picMkLst>
        </pc:picChg>
        <pc:picChg chg="mod">
          <ac:chgData name="Mike Fischer" userId="e6b69e6ea63ee435" providerId="LiveId" clId="{9670895F-D752-47E1-A0B2-65100864951E}" dt="2026-06-30T09:54:40.617" v="147" actId="1076"/>
          <ac:picMkLst>
            <pc:docMk/>
            <pc:sldMk cId="3597069502" sldId="322"/>
            <ac:picMk id="1030" creationId="{3965EB20-BB7C-697F-9085-D2E3302C0642}"/>
          </ac:picMkLst>
        </pc:picChg>
      </pc:sldChg>
      <pc:sldChg chg="addSp delSp modSp add del mod setBg">
        <pc:chgData name="Mike Fischer" userId="e6b69e6ea63ee435" providerId="LiveId" clId="{9670895F-D752-47E1-A0B2-65100864951E}" dt="2026-06-30T14:31:57.585" v="786" actId="1076"/>
        <pc:sldMkLst>
          <pc:docMk/>
          <pc:sldMk cId="3438757798" sldId="324"/>
        </pc:sldMkLst>
        <pc:spChg chg="mod">
          <ac:chgData name="Mike Fischer" userId="e6b69e6ea63ee435" providerId="LiveId" clId="{9670895F-D752-47E1-A0B2-65100864951E}" dt="2026-06-30T14:31:57.585" v="786" actId="1076"/>
          <ac:spMkLst>
            <pc:docMk/>
            <pc:sldMk cId="3438757798" sldId="324"/>
            <ac:spMk id="2" creationId="{54535CF1-6D28-B8C5-9595-DCF28BDC45FF}"/>
          </ac:spMkLst>
        </pc:spChg>
        <pc:spChg chg="mod">
          <ac:chgData name="Mike Fischer" userId="e6b69e6ea63ee435" providerId="LiveId" clId="{9670895F-D752-47E1-A0B2-65100864951E}" dt="2026-06-30T14:31:45.288" v="784" actId="20577"/>
          <ac:spMkLst>
            <pc:docMk/>
            <pc:sldMk cId="3438757798" sldId="324"/>
            <ac:spMk id="3" creationId="{77B98F92-F9D3-3D19-CF58-556E731B732F}"/>
          </ac:spMkLst>
        </pc:spChg>
        <pc:spChg chg="add mod">
          <ac:chgData name="Mike Fischer" userId="e6b69e6ea63ee435" providerId="LiveId" clId="{9670895F-D752-47E1-A0B2-65100864951E}" dt="2026-06-30T14:31:52.485" v="785" actId="1076"/>
          <ac:spMkLst>
            <pc:docMk/>
            <pc:sldMk cId="3438757798" sldId="324"/>
            <ac:spMk id="5" creationId="{6C617B84-0ECA-8CE3-3874-A7CFEBDCCABC}"/>
          </ac:spMkLst>
        </pc:spChg>
        <pc:picChg chg="add del mod">
          <ac:chgData name="Mike Fischer" userId="e6b69e6ea63ee435" providerId="LiveId" clId="{9670895F-D752-47E1-A0B2-65100864951E}" dt="2026-06-30T14:31:29.881" v="781" actId="1076"/>
          <ac:picMkLst>
            <pc:docMk/>
            <pc:sldMk cId="3438757798" sldId="324"/>
            <ac:picMk id="6" creationId="{37F2A4A4-3E0A-AB37-A111-42F94739A834}"/>
          </ac:picMkLst>
        </pc:picChg>
      </pc:sldChg>
      <pc:sldChg chg="modSp add del mod setBg">
        <pc:chgData name="Mike Fischer" userId="e6b69e6ea63ee435" providerId="LiveId" clId="{9670895F-D752-47E1-A0B2-65100864951E}" dt="2026-07-02T06:01:52.527" v="810" actId="47"/>
        <pc:sldMkLst>
          <pc:docMk/>
          <pc:sldMk cId="2100718683" sldId="326"/>
        </pc:sldMkLst>
        <pc:spChg chg="mod">
          <ac:chgData name="Mike Fischer" userId="e6b69e6ea63ee435" providerId="LiveId" clId="{9670895F-D752-47E1-A0B2-65100864951E}" dt="2026-06-30T10:18:35.975" v="344" actId="14100"/>
          <ac:spMkLst>
            <pc:docMk/>
            <pc:sldMk cId="2100718683" sldId="326"/>
            <ac:spMk id="2" creationId="{FDDA75C4-8298-77A4-29EF-C8EBDB2220B7}"/>
          </ac:spMkLst>
        </pc:spChg>
        <pc:spChg chg="mod">
          <ac:chgData name="Mike Fischer" userId="e6b69e6ea63ee435" providerId="LiveId" clId="{9670895F-D752-47E1-A0B2-65100864951E}" dt="2026-06-30T10:19:36.938" v="346" actId="207"/>
          <ac:spMkLst>
            <pc:docMk/>
            <pc:sldMk cId="2100718683" sldId="326"/>
            <ac:spMk id="6" creationId="{8A1E2D4A-427D-DD16-23B7-1F266E0FA2DF}"/>
          </ac:spMkLst>
        </pc:spChg>
        <pc:picChg chg="mod">
          <ac:chgData name="Mike Fischer" userId="e6b69e6ea63ee435" providerId="LiveId" clId="{9670895F-D752-47E1-A0B2-65100864951E}" dt="2026-06-30T10:19:21.455" v="345" actId="1076"/>
          <ac:picMkLst>
            <pc:docMk/>
            <pc:sldMk cId="2100718683" sldId="326"/>
            <ac:picMk id="5" creationId="{A2A61477-C18E-7AE4-E4F3-BF3D0020AFFF}"/>
          </ac:picMkLst>
        </pc:picChg>
        <pc:picChg chg="mod">
          <ac:chgData name="Mike Fischer" userId="e6b69e6ea63ee435" providerId="LiveId" clId="{9670895F-D752-47E1-A0B2-65100864951E}" dt="2026-06-30T10:48:57.742" v="725" actId="1076"/>
          <ac:picMkLst>
            <pc:docMk/>
            <pc:sldMk cId="2100718683" sldId="326"/>
            <ac:picMk id="8" creationId="{8AEC67C3-1165-DA8C-D66C-0DCDC740963D}"/>
          </ac:picMkLst>
        </pc:picChg>
      </pc:sldChg>
      <pc:sldChg chg="modSp add del mod ord setBg">
        <pc:chgData name="Mike Fischer" userId="e6b69e6ea63ee435" providerId="LiveId" clId="{9670895F-D752-47E1-A0B2-65100864951E}" dt="2026-07-02T06:03:15.337" v="821" actId="27636"/>
        <pc:sldMkLst>
          <pc:docMk/>
          <pc:sldMk cId="3682868003" sldId="327"/>
        </pc:sldMkLst>
        <pc:spChg chg="mod">
          <ac:chgData name="Mike Fischer" userId="e6b69e6ea63ee435" providerId="LiveId" clId="{9670895F-D752-47E1-A0B2-65100864951E}" dt="2026-06-30T10:24:53.518" v="384" actId="207"/>
          <ac:spMkLst>
            <pc:docMk/>
            <pc:sldMk cId="3682868003" sldId="327"/>
            <ac:spMk id="2" creationId="{90201944-D0AB-935C-8469-5875F4B28A6D}"/>
          </ac:spMkLst>
        </pc:spChg>
        <pc:spChg chg="mod">
          <ac:chgData name="Mike Fischer" userId="e6b69e6ea63ee435" providerId="LiveId" clId="{9670895F-D752-47E1-A0B2-65100864951E}" dt="2026-07-02T06:03:15.337" v="821" actId="27636"/>
          <ac:spMkLst>
            <pc:docMk/>
            <pc:sldMk cId="3682868003" sldId="327"/>
            <ac:spMk id="3" creationId="{8088C52E-4D58-749B-1899-DB50A259E19C}"/>
          </ac:spMkLst>
        </pc:spChg>
      </pc:sldChg>
      <pc:sldChg chg="modSp add mod setBg">
        <pc:chgData name="Mike Fischer" userId="e6b69e6ea63ee435" providerId="LiveId" clId="{9670895F-D752-47E1-A0B2-65100864951E}" dt="2026-07-02T06:01:05.101" v="808" actId="1036"/>
        <pc:sldMkLst>
          <pc:docMk/>
          <pc:sldMk cId="4052335152" sldId="328"/>
        </pc:sldMkLst>
        <pc:spChg chg="mod">
          <ac:chgData name="Mike Fischer" userId="e6b69e6ea63ee435" providerId="LiveId" clId="{9670895F-D752-47E1-A0B2-65100864951E}" dt="2026-07-02T06:01:05.101" v="808" actId="1036"/>
          <ac:spMkLst>
            <pc:docMk/>
            <pc:sldMk cId="4052335152" sldId="328"/>
            <ac:spMk id="6" creationId="{8A1E2D4A-427D-DD16-23B7-1F266E0FA2DF}"/>
          </ac:spMkLst>
        </pc:spChg>
      </pc:sldChg>
      <pc:sldChg chg="modSp add del mod setBg">
        <pc:chgData name="Mike Fischer" userId="e6b69e6ea63ee435" providerId="LiveId" clId="{9670895F-D752-47E1-A0B2-65100864951E}" dt="2026-06-30T10:46:46.899" v="702" actId="1076"/>
        <pc:sldMkLst>
          <pc:docMk/>
          <pc:sldMk cId="370922994" sldId="331"/>
        </pc:sldMkLst>
        <pc:spChg chg="mod">
          <ac:chgData name="Mike Fischer" userId="e6b69e6ea63ee435" providerId="LiveId" clId="{9670895F-D752-47E1-A0B2-65100864951E}" dt="2026-06-30T10:42:23.920" v="606" actId="1076"/>
          <ac:spMkLst>
            <pc:docMk/>
            <pc:sldMk cId="370922994" sldId="331"/>
            <ac:spMk id="2" creationId="{6138D5DF-C622-D496-A340-0460A41BCB01}"/>
          </ac:spMkLst>
        </pc:spChg>
        <pc:spChg chg="mod">
          <ac:chgData name="Mike Fischer" userId="e6b69e6ea63ee435" providerId="LiveId" clId="{9670895F-D752-47E1-A0B2-65100864951E}" dt="2026-06-30T10:46:46.899" v="702" actId="1076"/>
          <ac:spMkLst>
            <pc:docMk/>
            <pc:sldMk cId="370922994" sldId="331"/>
            <ac:spMk id="3" creationId="{C153C6F0-5FDA-0FD6-FFB5-B0E9D05D6F19}"/>
          </ac:spMkLst>
        </pc:spChg>
        <pc:picChg chg="mod">
          <ac:chgData name="Mike Fischer" userId="e6b69e6ea63ee435" providerId="LiveId" clId="{9670895F-D752-47E1-A0B2-65100864951E}" dt="2026-06-30T10:46:46.899" v="702" actId="1076"/>
          <ac:picMkLst>
            <pc:docMk/>
            <pc:sldMk cId="370922994" sldId="331"/>
            <ac:picMk id="6" creationId="{46D12766-5984-7003-A422-A3B619589320}"/>
          </ac:picMkLst>
        </pc:picChg>
      </pc:sldChg>
      <pc:sldChg chg="modSp add del mod setBg">
        <pc:chgData name="Mike Fischer" userId="e6b69e6ea63ee435" providerId="LiveId" clId="{9670895F-D752-47E1-A0B2-65100864951E}" dt="2026-06-30T10:42:58.996" v="616" actId="14100"/>
        <pc:sldMkLst>
          <pc:docMk/>
          <pc:sldMk cId="2906836374" sldId="332"/>
        </pc:sldMkLst>
        <pc:spChg chg="mod">
          <ac:chgData name="Mike Fischer" userId="e6b69e6ea63ee435" providerId="LiveId" clId="{9670895F-D752-47E1-A0B2-65100864951E}" dt="2026-06-30T10:42:50.255" v="613" actId="207"/>
          <ac:spMkLst>
            <pc:docMk/>
            <pc:sldMk cId="2906836374" sldId="332"/>
            <ac:spMk id="2" creationId="{84125A0C-5E92-9362-CBE6-D01FB96B40BC}"/>
          </ac:spMkLst>
        </pc:spChg>
        <pc:spChg chg="mod">
          <ac:chgData name="Mike Fischer" userId="e6b69e6ea63ee435" providerId="LiveId" clId="{9670895F-D752-47E1-A0B2-65100864951E}" dt="2026-06-30T10:42:54.814" v="614" actId="1076"/>
          <ac:spMkLst>
            <pc:docMk/>
            <pc:sldMk cId="2906836374" sldId="332"/>
            <ac:spMk id="3" creationId="{6AD3C2B4-8A34-94B0-DA45-2781179EE3C4}"/>
          </ac:spMkLst>
        </pc:spChg>
        <pc:picChg chg="mod">
          <ac:chgData name="Mike Fischer" userId="e6b69e6ea63ee435" providerId="LiveId" clId="{9670895F-D752-47E1-A0B2-65100864951E}" dt="2026-06-30T10:42:58.996" v="616" actId="14100"/>
          <ac:picMkLst>
            <pc:docMk/>
            <pc:sldMk cId="2906836374" sldId="332"/>
            <ac:picMk id="5" creationId="{75D9526C-7304-8A07-0D1C-3DED53D7FFD8}"/>
          </ac:picMkLst>
        </pc:picChg>
      </pc:sldChg>
      <pc:sldChg chg="addSp delSp modSp new add del mod setBg">
        <pc:chgData name="Mike Fischer" userId="e6b69e6ea63ee435" providerId="LiveId" clId="{9670895F-D752-47E1-A0B2-65100864951E}" dt="2026-06-30T14:33:12.754" v="790" actId="1076"/>
        <pc:sldMkLst>
          <pc:docMk/>
          <pc:sldMk cId="499281992" sldId="333"/>
        </pc:sldMkLst>
        <pc:spChg chg="add mod">
          <ac:chgData name="Mike Fischer" userId="e6b69e6ea63ee435" providerId="LiveId" clId="{9670895F-D752-47E1-A0B2-65100864951E}" dt="2026-06-30T10:17:56.005" v="335" actId="1076"/>
          <ac:spMkLst>
            <pc:docMk/>
            <pc:sldMk cId="499281992" sldId="333"/>
            <ac:spMk id="5" creationId="{7762B8B7-529B-78A1-2F03-D0DB1E25410F}"/>
          </ac:spMkLst>
        </pc:spChg>
        <pc:graphicFrameChg chg="add mod modGraphic">
          <ac:chgData name="Mike Fischer" userId="e6b69e6ea63ee435" providerId="LiveId" clId="{9670895F-D752-47E1-A0B2-65100864951E}" dt="2026-06-30T10:14:35.187" v="284" actId="207"/>
          <ac:graphicFrameMkLst>
            <pc:docMk/>
            <pc:sldMk cId="499281992" sldId="333"/>
            <ac:graphicFrameMk id="9" creationId="{F5A26A58-A830-B082-44FA-2EDB852FB705}"/>
          </ac:graphicFrameMkLst>
        </pc:graphicFrameChg>
        <pc:picChg chg="add mod">
          <ac:chgData name="Mike Fischer" userId="e6b69e6ea63ee435" providerId="LiveId" clId="{9670895F-D752-47E1-A0B2-65100864951E}" dt="2026-06-30T14:33:12.754" v="790" actId="1076"/>
          <ac:picMkLst>
            <pc:docMk/>
            <pc:sldMk cId="499281992" sldId="333"/>
            <ac:picMk id="2" creationId="{6307C47B-6AA0-BE4F-B743-E013544B3F21}"/>
          </ac:picMkLst>
        </pc:picChg>
      </pc:sldChg>
      <pc:sldChg chg="addSp delSp modSp new add del mod setBg">
        <pc:chgData name="Mike Fischer" userId="e6b69e6ea63ee435" providerId="LiveId" clId="{9670895F-D752-47E1-A0B2-65100864951E}" dt="2026-06-30T10:31:27.536" v="476" actId="2696"/>
        <pc:sldMkLst>
          <pc:docMk/>
          <pc:sldMk cId="3400347074" sldId="334"/>
        </pc:sldMkLst>
        <pc:spChg chg="mod">
          <ac:chgData name="Mike Fischer" userId="e6b69e6ea63ee435" providerId="LiveId" clId="{9670895F-D752-47E1-A0B2-65100864951E}" dt="2026-06-30T10:24:17.999" v="370" actId="1076"/>
          <ac:spMkLst>
            <pc:docMk/>
            <pc:sldMk cId="3400347074" sldId="334"/>
            <ac:spMk id="5" creationId="{C019CC17-C97E-8E37-66B3-7C3E22881B41}"/>
          </ac:spMkLst>
        </pc:spChg>
        <pc:spChg chg="add mod">
          <ac:chgData name="Mike Fischer" userId="e6b69e6ea63ee435" providerId="LiveId" clId="{9670895F-D752-47E1-A0B2-65100864951E}" dt="2026-06-30T10:24:17.999" v="370" actId="1076"/>
          <ac:spMkLst>
            <pc:docMk/>
            <pc:sldMk cId="3400347074" sldId="334"/>
            <ac:spMk id="7" creationId="{F8BE1CE7-5D49-5CFA-2ED3-1677FB7AF039}"/>
          </ac:spMkLst>
        </pc:spChg>
        <pc:spChg chg="add mod">
          <ac:chgData name="Mike Fischer" userId="e6b69e6ea63ee435" providerId="LiveId" clId="{9670895F-D752-47E1-A0B2-65100864951E}" dt="2026-06-30T10:24:22.927" v="379" actId="20577"/>
          <ac:spMkLst>
            <pc:docMk/>
            <pc:sldMk cId="3400347074" sldId="334"/>
            <ac:spMk id="8" creationId="{913E030C-0FEC-7D43-AA54-BFAEAA62579D}"/>
          </ac:spMkLst>
        </pc:spChg>
        <pc:picChg chg="add mod">
          <ac:chgData name="Mike Fischer" userId="e6b69e6ea63ee435" providerId="LiveId" clId="{9670895F-D752-47E1-A0B2-65100864951E}" dt="2026-06-30T10:24:17.999" v="370" actId="1076"/>
          <ac:picMkLst>
            <pc:docMk/>
            <pc:sldMk cId="3400347074" sldId="334"/>
            <ac:picMk id="6" creationId="{8B579BC9-C0F3-5D31-511C-917C79BDED98}"/>
          </ac:picMkLst>
        </pc:picChg>
      </pc:sldChg>
      <pc:sldChg chg="addSp delSp modSp new add del mod setBg modClrScheme chgLayout">
        <pc:chgData name="Mike Fischer" userId="e6b69e6ea63ee435" providerId="LiveId" clId="{9670895F-D752-47E1-A0B2-65100864951E}" dt="2026-06-30T10:38:36.225" v="551" actId="113"/>
        <pc:sldMkLst>
          <pc:docMk/>
          <pc:sldMk cId="2764815003" sldId="335"/>
        </pc:sldMkLst>
        <pc:spChg chg="mod">
          <ac:chgData name="Mike Fischer" userId="e6b69e6ea63ee435" providerId="LiveId" clId="{9670895F-D752-47E1-A0B2-65100864951E}" dt="2026-06-30T10:28:56.050" v="441" actId="1076"/>
          <ac:spMkLst>
            <pc:docMk/>
            <pc:sldMk cId="2764815003" sldId="335"/>
            <ac:spMk id="5" creationId="{8A3139A0-6D81-768E-814D-56E83D0A1E18}"/>
          </ac:spMkLst>
        </pc:spChg>
        <pc:spChg chg="add mod ord">
          <ac:chgData name="Mike Fischer" userId="e6b69e6ea63ee435" providerId="LiveId" clId="{9670895F-D752-47E1-A0B2-65100864951E}" dt="2026-06-30T10:28:56.050" v="441" actId="1076"/>
          <ac:spMkLst>
            <pc:docMk/>
            <pc:sldMk cId="2764815003" sldId="335"/>
            <ac:spMk id="12" creationId="{0E2D243A-69B6-26FF-788A-A7E590578967}"/>
          </ac:spMkLst>
        </pc:spChg>
        <pc:spChg chg="add mod">
          <ac:chgData name="Mike Fischer" userId="e6b69e6ea63ee435" providerId="LiveId" clId="{9670895F-D752-47E1-A0B2-65100864951E}" dt="2026-06-30T10:38:36.225" v="551" actId="113"/>
          <ac:spMkLst>
            <pc:docMk/>
            <pc:sldMk cId="2764815003" sldId="335"/>
            <ac:spMk id="14" creationId="{4DE488F0-499B-D081-2999-002F01502DF5}"/>
          </ac:spMkLst>
        </pc:spChg>
        <pc:picChg chg="add mod">
          <ac:chgData name="Mike Fischer" userId="e6b69e6ea63ee435" providerId="LiveId" clId="{9670895F-D752-47E1-A0B2-65100864951E}" dt="2026-06-30T10:29:12.345" v="444" actId="1076"/>
          <ac:picMkLst>
            <pc:docMk/>
            <pc:sldMk cId="2764815003" sldId="335"/>
            <ac:picMk id="6" creationId="{5D79DB6A-7D6C-7403-AE90-E3E6E3F04811}"/>
          </ac:picMkLst>
        </pc:picChg>
      </pc:sldChg>
      <pc:sldChg chg="addSp delSp modSp new mod setBg">
        <pc:chgData name="Mike Fischer" userId="e6b69e6ea63ee435" providerId="LiveId" clId="{9670895F-D752-47E1-A0B2-65100864951E}" dt="2026-06-30T10:46:29.934" v="701" actId="1076"/>
        <pc:sldMkLst>
          <pc:docMk/>
          <pc:sldMk cId="1475232173" sldId="336"/>
        </pc:sldMkLst>
        <pc:spChg chg="mod">
          <ac:chgData name="Mike Fischer" userId="e6b69e6ea63ee435" providerId="LiveId" clId="{9670895F-D752-47E1-A0B2-65100864951E}" dt="2026-06-30T10:46:29.934" v="701" actId="1076"/>
          <ac:spMkLst>
            <pc:docMk/>
            <pc:sldMk cId="1475232173" sldId="336"/>
            <ac:spMk id="5" creationId="{6BB90322-A1F2-555B-E1C2-B111526BA8B1}"/>
          </ac:spMkLst>
        </pc:spChg>
        <pc:grpChg chg="add mod">
          <ac:chgData name="Mike Fischer" userId="e6b69e6ea63ee435" providerId="LiveId" clId="{9670895F-D752-47E1-A0B2-65100864951E}" dt="2026-06-30T10:46:29.934" v="701" actId="1076"/>
          <ac:grpSpMkLst>
            <pc:docMk/>
            <pc:sldMk cId="1475232173" sldId="336"/>
            <ac:grpSpMk id="11" creationId="{7155222E-416E-FECC-C250-8FFEF20C266A}"/>
          </ac:grpSpMkLst>
        </pc:grpChg>
        <pc:grpChg chg="add mod">
          <ac:chgData name="Mike Fischer" userId="e6b69e6ea63ee435" providerId="LiveId" clId="{9670895F-D752-47E1-A0B2-65100864951E}" dt="2026-06-30T10:46:29.934" v="701" actId="1076"/>
          <ac:grpSpMkLst>
            <pc:docMk/>
            <pc:sldMk cId="1475232173" sldId="336"/>
            <ac:grpSpMk id="20" creationId="{70FCA980-A3E4-1342-D028-5B7FE86C7C57}"/>
          </ac:grpSpMkLst>
        </pc:grpChg>
        <pc:grpChg chg="add mod">
          <ac:chgData name="Mike Fischer" userId="e6b69e6ea63ee435" providerId="LiveId" clId="{9670895F-D752-47E1-A0B2-65100864951E}" dt="2026-06-30T10:46:29.934" v="701" actId="1076"/>
          <ac:grpSpMkLst>
            <pc:docMk/>
            <pc:sldMk cId="1475232173" sldId="336"/>
            <ac:grpSpMk id="23" creationId="{C933646C-9DE2-AEE3-F5AE-58825A83C3BF}"/>
          </ac:grpSpMkLst>
        </pc:grpChg>
        <pc:inkChg chg="mod">
          <ac:chgData name="Mike Fischer" userId="e6b69e6ea63ee435" providerId="LiveId" clId="{9670895F-D752-47E1-A0B2-65100864951E}" dt="2026-06-30T10:32:31.979" v="488"/>
          <ac:inkMkLst>
            <pc:docMk/>
            <pc:sldMk cId="1475232173" sldId="336"/>
            <ac:inkMk id="7" creationId="{C1D9C23B-7B8A-24CB-7464-C2304A0D04F6}"/>
          </ac:inkMkLst>
        </pc:inkChg>
        <pc:inkChg chg="mod">
          <ac:chgData name="Mike Fischer" userId="e6b69e6ea63ee435" providerId="LiveId" clId="{9670895F-D752-47E1-A0B2-65100864951E}" dt="2026-06-30T10:32:31.979" v="488"/>
          <ac:inkMkLst>
            <pc:docMk/>
            <pc:sldMk cId="1475232173" sldId="336"/>
            <ac:inkMk id="9" creationId="{8F3BFB9D-5713-67F8-971E-08FB487F62BF}"/>
          </ac:inkMkLst>
        </pc:inkChg>
        <pc:inkChg chg="mod">
          <ac:chgData name="Mike Fischer" userId="e6b69e6ea63ee435" providerId="LiveId" clId="{9670895F-D752-47E1-A0B2-65100864951E}" dt="2026-06-30T10:32:31.979" v="488"/>
          <ac:inkMkLst>
            <pc:docMk/>
            <pc:sldMk cId="1475232173" sldId="336"/>
            <ac:inkMk id="10" creationId="{27FC4566-B862-C752-CC82-97460F89B04F}"/>
          </ac:inkMkLst>
        </pc:inkChg>
        <pc:inkChg chg="mod">
          <ac:chgData name="Mike Fischer" userId="e6b69e6ea63ee435" providerId="LiveId" clId="{9670895F-D752-47E1-A0B2-65100864951E}" dt="2026-06-30T10:32:31.979" v="488"/>
          <ac:inkMkLst>
            <pc:docMk/>
            <pc:sldMk cId="1475232173" sldId="336"/>
            <ac:inkMk id="12" creationId="{A11E623F-02BD-EBC1-6CC5-E7656C50697D}"/>
          </ac:inkMkLst>
        </pc:inkChg>
        <pc:inkChg chg="mod">
          <ac:chgData name="Mike Fischer" userId="e6b69e6ea63ee435" providerId="LiveId" clId="{9670895F-D752-47E1-A0B2-65100864951E}" dt="2026-06-30T10:46:29.934" v="701" actId="1076"/>
          <ac:inkMkLst>
            <pc:docMk/>
            <pc:sldMk cId="1475232173" sldId="336"/>
            <ac:inkMk id="13" creationId="{0A717011-DE34-F1EC-F640-ED200B8E834C}"/>
          </ac:inkMkLst>
        </pc:inkChg>
        <pc:inkChg chg="mod">
          <ac:chgData name="Mike Fischer" userId="e6b69e6ea63ee435" providerId="LiveId" clId="{9670895F-D752-47E1-A0B2-65100864951E}" dt="2026-06-30T10:46:29.934" v="701" actId="1076"/>
          <ac:inkMkLst>
            <pc:docMk/>
            <pc:sldMk cId="1475232173" sldId="336"/>
            <ac:inkMk id="14" creationId="{8B94E951-38D1-7A8D-B66A-923D705973B8}"/>
          </ac:inkMkLst>
        </pc:inkChg>
        <pc:inkChg chg="mod">
          <ac:chgData name="Mike Fischer" userId="e6b69e6ea63ee435" providerId="LiveId" clId="{9670895F-D752-47E1-A0B2-65100864951E}" dt="2026-06-30T10:32:31.979" v="488"/>
          <ac:inkMkLst>
            <pc:docMk/>
            <pc:sldMk cId="1475232173" sldId="336"/>
            <ac:inkMk id="15" creationId="{8AB120C4-2570-1B87-6DE6-B46CF18CCD79}"/>
          </ac:inkMkLst>
        </pc:inkChg>
        <pc:inkChg chg="mod">
          <ac:chgData name="Mike Fischer" userId="e6b69e6ea63ee435" providerId="LiveId" clId="{9670895F-D752-47E1-A0B2-65100864951E}" dt="2026-06-30T10:32:31.979" v="488"/>
          <ac:inkMkLst>
            <pc:docMk/>
            <pc:sldMk cId="1475232173" sldId="336"/>
            <ac:inkMk id="18" creationId="{3D3D9683-8092-4078-EDE5-CE95BF614E30}"/>
          </ac:inkMkLst>
        </pc:inkChg>
        <pc:inkChg chg="mod">
          <ac:chgData name="Mike Fischer" userId="e6b69e6ea63ee435" providerId="LiveId" clId="{9670895F-D752-47E1-A0B2-65100864951E}" dt="2026-06-30T10:32:31.979" v="488"/>
          <ac:inkMkLst>
            <pc:docMk/>
            <pc:sldMk cId="1475232173" sldId="336"/>
            <ac:inkMk id="22" creationId="{59C24A42-9BAA-59E9-F657-C2B7F4EFA2D7}"/>
          </ac:inkMkLst>
        </pc:inkChg>
      </pc:sldChg>
      <pc:sldChg chg="addSp delSp modSp new mod setBg">
        <pc:chgData name="Mike Fischer" userId="e6b69e6ea63ee435" providerId="LiveId" clId="{9670895F-D752-47E1-A0B2-65100864951E}" dt="2026-06-30T10:41:04.260" v="588" actId="1076"/>
        <pc:sldMkLst>
          <pc:docMk/>
          <pc:sldMk cId="3654160558" sldId="338"/>
        </pc:sldMkLst>
        <pc:spChg chg="add mod">
          <ac:chgData name="Mike Fischer" userId="e6b69e6ea63ee435" providerId="LiveId" clId="{9670895F-D752-47E1-A0B2-65100864951E}" dt="2026-06-30T10:38:08.330" v="547" actId="403"/>
          <ac:spMkLst>
            <pc:docMk/>
            <pc:sldMk cId="3654160558" sldId="338"/>
            <ac:spMk id="33" creationId="{699ABFFD-BA6D-9B0D-90FA-DF3806785CB4}"/>
          </ac:spMkLst>
        </pc:spChg>
        <pc:spChg chg="add mod">
          <ac:chgData name="Mike Fischer" userId="e6b69e6ea63ee435" providerId="LiveId" clId="{9670895F-D752-47E1-A0B2-65100864951E}" dt="2026-06-30T10:38:01.764" v="544" actId="1076"/>
          <ac:spMkLst>
            <pc:docMk/>
            <pc:sldMk cId="3654160558" sldId="338"/>
            <ac:spMk id="35" creationId="{CA93B553-9B5C-A0FF-4C64-11C698C2B315}"/>
          </ac:spMkLst>
        </pc:spChg>
        <pc:picChg chg="add mod">
          <ac:chgData name="Mike Fischer" userId="e6b69e6ea63ee435" providerId="LiveId" clId="{9670895F-D752-47E1-A0B2-65100864951E}" dt="2026-06-30T10:40:55.906" v="584" actId="1076"/>
          <ac:picMkLst>
            <pc:docMk/>
            <pc:sldMk cId="3654160558" sldId="338"/>
            <ac:picMk id="30" creationId="{2B8C77AA-A7C0-D6A2-2006-8BDEA3C1F837}"/>
          </ac:picMkLst>
        </pc:picChg>
        <pc:picChg chg="add mod">
          <ac:chgData name="Mike Fischer" userId="e6b69e6ea63ee435" providerId="LiveId" clId="{9670895F-D752-47E1-A0B2-65100864951E}" dt="2026-06-30T10:41:04.260" v="588" actId="1076"/>
          <ac:picMkLst>
            <pc:docMk/>
            <pc:sldMk cId="3654160558" sldId="338"/>
            <ac:picMk id="31" creationId="{431E0A0E-7C18-33D1-EC5D-AFAD7E13AC42}"/>
          </ac:picMkLst>
        </pc:picChg>
      </pc:sldChg>
      <pc:sldChg chg="addSp delSp modSp new mod setBg">
        <pc:chgData name="Mike Fischer" userId="e6b69e6ea63ee435" providerId="LiveId" clId="{9670895F-D752-47E1-A0B2-65100864951E}" dt="2026-06-30T10:40:40.937" v="580" actId="1076"/>
        <pc:sldMkLst>
          <pc:docMk/>
          <pc:sldMk cId="2620972434" sldId="339"/>
        </pc:sldMkLst>
        <pc:spChg chg="mod">
          <ac:chgData name="Mike Fischer" userId="e6b69e6ea63ee435" providerId="LiveId" clId="{9670895F-D752-47E1-A0B2-65100864951E}" dt="2026-06-30T10:40:37.924" v="578" actId="1076"/>
          <ac:spMkLst>
            <pc:docMk/>
            <pc:sldMk cId="2620972434" sldId="339"/>
            <ac:spMk id="4" creationId="{49B806A2-3EFC-57F7-0F81-A4558094CCB1}"/>
          </ac:spMkLst>
        </pc:spChg>
        <pc:picChg chg="add mod">
          <ac:chgData name="Mike Fischer" userId="e6b69e6ea63ee435" providerId="LiveId" clId="{9670895F-D752-47E1-A0B2-65100864951E}" dt="2026-06-30T10:40:40.937" v="580" actId="1076"/>
          <ac:picMkLst>
            <pc:docMk/>
            <pc:sldMk cId="2620972434" sldId="339"/>
            <ac:picMk id="6" creationId="{C328BD74-36E3-60DB-F435-4722F475B2A4}"/>
          </ac:picMkLst>
        </pc:picChg>
        <pc:picChg chg="add mod">
          <ac:chgData name="Mike Fischer" userId="e6b69e6ea63ee435" providerId="LiveId" clId="{9670895F-D752-47E1-A0B2-65100864951E}" dt="2026-06-30T10:40:39.264" v="579" actId="1076"/>
          <ac:picMkLst>
            <pc:docMk/>
            <pc:sldMk cId="2620972434" sldId="339"/>
            <ac:picMk id="7" creationId="{9D0248DD-90D2-011C-417B-C72D0BE384E9}"/>
          </ac:picMkLst>
        </pc:picChg>
      </pc:sldChg>
      <pc:sldChg chg="add setBg">
        <pc:chgData name="Mike Fischer" userId="e6b69e6ea63ee435" providerId="LiveId" clId="{9670895F-D752-47E1-A0B2-65100864951E}" dt="2026-07-02T05:59:52.343" v="803"/>
        <pc:sldMkLst>
          <pc:docMk/>
          <pc:sldMk cId="2249341273" sldId="340"/>
        </pc:sldMkLst>
      </pc:sldChg>
      <pc:sldChg chg="add del setBg">
        <pc:chgData name="Mike Fischer" userId="e6b69e6ea63ee435" providerId="LiveId" clId="{9670895F-D752-47E1-A0B2-65100864951E}" dt="2026-07-02T06:01:49.999" v="809" actId="47"/>
        <pc:sldMkLst>
          <pc:docMk/>
          <pc:sldMk cId="2756488066" sldId="341"/>
        </pc:sldMkLst>
      </pc:sldChg>
      <pc:sldMasterChg chg="addSldLayout delSldLayout">
        <pc:chgData name="Mike Fischer" userId="e6b69e6ea63ee435" providerId="LiveId" clId="{9670895F-D752-47E1-A0B2-65100864951E}" dt="2026-06-30T10:40:47.684" v="581" actId="47"/>
        <pc:sldMasterMkLst>
          <pc:docMk/>
          <pc:sldMasterMk cId="3825614813" sldId="2147483648"/>
        </pc:sldMasterMkLst>
        <pc:sldLayoutChg chg="add del">
          <pc:chgData name="Mike Fischer" userId="e6b69e6ea63ee435" providerId="LiveId" clId="{9670895F-D752-47E1-A0B2-65100864951E}" dt="2026-06-30T10:31:27.536" v="476" actId="2696"/>
          <pc:sldLayoutMkLst>
            <pc:docMk/>
            <pc:sldMasterMk cId="3825614813" sldId="2147483648"/>
            <pc:sldLayoutMk cId="594102715" sldId="2147483716"/>
          </pc:sldLayoutMkLst>
        </pc:sldLayoutChg>
        <pc:sldLayoutChg chg="add del">
          <pc:chgData name="Mike Fischer" userId="e6b69e6ea63ee435" providerId="LiveId" clId="{9670895F-D752-47E1-A0B2-65100864951E}" dt="2026-06-30T10:31:27.536" v="476" actId="2696"/>
          <pc:sldLayoutMkLst>
            <pc:docMk/>
            <pc:sldMasterMk cId="3825614813" sldId="2147483648"/>
            <pc:sldLayoutMk cId="92953040" sldId="2147483717"/>
          </pc:sldLayoutMkLst>
        </pc:sldLayoutChg>
        <pc:sldLayoutChg chg="add del">
          <pc:chgData name="Mike Fischer" userId="e6b69e6ea63ee435" providerId="LiveId" clId="{9670895F-D752-47E1-A0B2-65100864951E}" dt="2026-06-30T10:31:27.536" v="476" actId="2696"/>
          <pc:sldLayoutMkLst>
            <pc:docMk/>
            <pc:sldMasterMk cId="3825614813" sldId="2147483648"/>
            <pc:sldLayoutMk cId="1072007740" sldId="2147483719"/>
          </pc:sldLayoutMkLst>
        </pc:sldLayoutChg>
      </pc:sldMaster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svg"/><Relationship Id="rId1" Type="http://schemas.openxmlformats.org/officeDocument/2006/relationships/image" Target="../media/image21.svg"/><Relationship Id="rId4" Type="http://schemas.openxmlformats.org/officeDocument/2006/relationships/image" Target="../media/image2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svg"/><Relationship Id="rId1" Type="http://schemas.openxmlformats.org/officeDocument/2006/relationships/image" Target="../media/image21.svg"/><Relationship Id="rId4" Type="http://schemas.openxmlformats.org/officeDocument/2006/relationships/image" Target="../media/image2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3CEBD7-DDDA-4349-B6C2-048982D3A2A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EBB50406-5500-41AD-AA32-56080CD668DA}">
      <dgm:prSet/>
      <dgm:spPr/>
      <dgm:t>
        <a:bodyPr/>
        <a:lstStyle/>
        <a:p>
          <a:r>
            <a:rPr lang="en-US"/>
            <a:t>The 10/20/30 Rule of PowerPoint</a:t>
          </a:r>
        </a:p>
      </dgm:t>
    </dgm:pt>
    <dgm:pt modelId="{BA57248D-74D2-46DB-9E38-39EA1859DB8E}" type="parTrans" cxnId="{274246D7-AD59-4F89-A0DC-31C53BC56094}">
      <dgm:prSet/>
      <dgm:spPr/>
      <dgm:t>
        <a:bodyPr/>
        <a:lstStyle/>
        <a:p>
          <a:endParaRPr lang="en-US"/>
        </a:p>
      </dgm:t>
    </dgm:pt>
    <dgm:pt modelId="{F811A6EC-93D5-4DCD-A61E-D01294042945}" type="sibTrans" cxnId="{274246D7-AD59-4F89-A0DC-31C53BC56094}">
      <dgm:prSet/>
      <dgm:spPr/>
      <dgm:t>
        <a:bodyPr/>
        <a:lstStyle/>
        <a:p>
          <a:endParaRPr lang="en-US"/>
        </a:p>
      </dgm:t>
    </dgm:pt>
    <dgm:pt modelId="{D48E335F-A658-4603-B14F-FEFB59B707F8}">
      <dgm:prSet/>
      <dgm:spPr/>
      <dgm:t>
        <a:bodyPr/>
        <a:lstStyle/>
        <a:p>
          <a:r>
            <a:rPr lang="en-US"/>
            <a:t>Ten slides</a:t>
          </a:r>
        </a:p>
      </dgm:t>
    </dgm:pt>
    <dgm:pt modelId="{F194D5BA-75A0-45AE-ABB5-98EF92748BC7}" type="parTrans" cxnId="{A0511DCA-82FE-41A2-99B8-114464DA9177}">
      <dgm:prSet/>
      <dgm:spPr/>
      <dgm:t>
        <a:bodyPr/>
        <a:lstStyle/>
        <a:p>
          <a:endParaRPr lang="en-US"/>
        </a:p>
      </dgm:t>
    </dgm:pt>
    <dgm:pt modelId="{48A9B4DD-3413-4190-B987-C073F3544067}" type="sibTrans" cxnId="{A0511DCA-82FE-41A2-99B8-114464DA9177}">
      <dgm:prSet/>
      <dgm:spPr/>
      <dgm:t>
        <a:bodyPr/>
        <a:lstStyle/>
        <a:p>
          <a:endParaRPr lang="en-US"/>
        </a:p>
      </dgm:t>
    </dgm:pt>
    <dgm:pt modelId="{98D004F5-C113-4C6B-AAAC-2E4AB7DE6A30}">
      <dgm:prSet/>
      <dgm:spPr/>
      <dgm:t>
        <a:bodyPr/>
        <a:lstStyle/>
        <a:p>
          <a:r>
            <a:rPr lang="en-US"/>
            <a:t>Twenty minutes</a:t>
          </a:r>
        </a:p>
      </dgm:t>
    </dgm:pt>
    <dgm:pt modelId="{8184952F-F942-4B73-9B1A-B30BB9B3F74B}" type="parTrans" cxnId="{01A50429-1020-4468-BED4-14DC553B5043}">
      <dgm:prSet/>
      <dgm:spPr/>
      <dgm:t>
        <a:bodyPr/>
        <a:lstStyle/>
        <a:p>
          <a:endParaRPr lang="en-US"/>
        </a:p>
      </dgm:t>
    </dgm:pt>
    <dgm:pt modelId="{4E4A3B41-F3C5-4350-94B7-E24ABD25913D}" type="sibTrans" cxnId="{01A50429-1020-4468-BED4-14DC553B5043}">
      <dgm:prSet/>
      <dgm:spPr/>
      <dgm:t>
        <a:bodyPr/>
        <a:lstStyle/>
        <a:p>
          <a:endParaRPr lang="en-US"/>
        </a:p>
      </dgm:t>
    </dgm:pt>
    <dgm:pt modelId="{5553C9D3-3EBC-4B20-A1E7-6E0036D83168}">
      <dgm:prSet/>
      <dgm:spPr/>
      <dgm:t>
        <a:bodyPr/>
        <a:lstStyle/>
        <a:p>
          <a:r>
            <a:rPr lang="en-US"/>
            <a:t>30-point font (or larger)</a:t>
          </a:r>
        </a:p>
      </dgm:t>
    </dgm:pt>
    <dgm:pt modelId="{83B19D00-7E0A-471F-9437-D1FA6105828A}" type="parTrans" cxnId="{338BF25E-76AB-425E-9492-4C5EB10B3D4D}">
      <dgm:prSet/>
      <dgm:spPr/>
      <dgm:t>
        <a:bodyPr/>
        <a:lstStyle/>
        <a:p>
          <a:endParaRPr lang="en-US"/>
        </a:p>
      </dgm:t>
    </dgm:pt>
    <dgm:pt modelId="{775B078D-47B5-4BFE-A634-3A07ECCBD2A0}" type="sibTrans" cxnId="{338BF25E-76AB-425E-9492-4C5EB10B3D4D}">
      <dgm:prSet/>
      <dgm:spPr/>
      <dgm:t>
        <a:bodyPr/>
        <a:lstStyle/>
        <a:p>
          <a:endParaRPr lang="en-US"/>
        </a:p>
      </dgm:t>
    </dgm:pt>
    <dgm:pt modelId="{4E1ABF15-23CD-4DA7-8BBB-88ECCE88C499}" type="pres">
      <dgm:prSet presAssocID="{573CEBD7-DDDA-4349-B6C2-048982D3A2AC}" presName="root" presStyleCnt="0">
        <dgm:presLayoutVars>
          <dgm:dir/>
          <dgm:resizeHandles val="exact"/>
        </dgm:presLayoutVars>
      </dgm:prSet>
      <dgm:spPr/>
    </dgm:pt>
    <dgm:pt modelId="{227E22B4-2ED2-41BF-9B10-31D54CC385AF}" type="pres">
      <dgm:prSet presAssocID="{EBB50406-5500-41AD-AA32-56080CD668DA}" presName="compNode" presStyleCnt="0"/>
      <dgm:spPr/>
    </dgm:pt>
    <dgm:pt modelId="{8AF45ADD-E698-4E06-B5FE-E5E024C4055C}" type="pres">
      <dgm:prSet presAssocID="{EBB50406-5500-41AD-AA32-56080CD668DA}" presName="bgRect" presStyleLbl="bgShp" presStyleIdx="0" presStyleCnt="4" custLinFactNeighborX="-7822" custLinFactNeighborY="-641"/>
      <dgm:spPr>
        <a:solidFill>
          <a:schemeClr val="accent1">
            <a:lumMod val="60000"/>
            <a:lumOff val="40000"/>
          </a:schemeClr>
        </a:solidFill>
      </dgm:spPr>
    </dgm:pt>
    <dgm:pt modelId="{AA2D29D7-0832-4B98-8219-50A4520E80AA}" type="pres">
      <dgm:prSet presAssocID="{EBB50406-5500-41AD-AA32-56080CD668DA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D19C7766-F0BB-43EE-A12E-8500E6039FEA}" type="pres">
      <dgm:prSet presAssocID="{EBB50406-5500-41AD-AA32-56080CD668DA}" presName="spaceRect" presStyleCnt="0"/>
      <dgm:spPr/>
    </dgm:pt>
    <dgm:pt modelId="{95E008B1-AD60-4B96-89AB-1BD1E2BC5609}" type="pres">
      <dgm:prSet presAssocID="{EBB50406-5500-41AD-AA32-56080CD668DA}" presName="parTx" presStyleLbl="revTx" presStyleIdx="0" presStyleCnt="4">
        <dgm:presLayoutVars>
          <dgm:chMax val="0"/>
          <dgm:chPref val="0"/>
        </dgm:presLayoutVars>
      </dgm:prSet>
      <dgm:spPr/>
    </dgm:pt>
    <dgm:pt modelId="{1E049644-015F-4920-8A49-8F43FC663A7E}" type="pres">
      <dgm:prSet presAssocID="{F811A6EC-93D5-4DCD-A61E-D01294042945}" presName="sibTrans" presStyleCnt="0"/>
      <dgm:spPr/>
    </dgm:pt>
    <dgm:pt modelId="{49AD838A-C249-468D-A2C2-03F4A9A27749}" type="pres">
      <dgm:prSet presAssocID="{D48E335F-A658-4603-B14F-FEFB59B707F8}" presName="compNode" presStyleCnt="0"/>
      <dgm:spPr/>
    </dgm:pt>
    <dgm:pt modelId="{838B2E9D-0D31-42BB-8AE5-AFF4648E858F}" type="pres">
      <dgm:prSet presAssocID="{D48E335F-A658-4603-B14F-FEFB59B707F8}" presName="bgRect" presStyleLbl="bgShp" presStyleIdx="1" presStyleCnt="4"/>
      <dgm:spPr/>
    </dgm:pt>
    <dgm:pt modelId="{154DA045-31AE-4645-9B0D-33518B369265}" type="pres">
      <dgm:prSet presAssocID="{D48E335F-A658-4603-B14F-FEFB59B707F8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354BD0E6-817F-4524-8959-AC1B1E4CA8F4}" type="pres">
      <dgm:prSet presAssocID="{D48E335F-A658-4603-B14F-FEFB59B707F8}" presName="spaceRect" presStyleCnt="0"/>
      <dgm:spPr/>
    </dgm:pt>
    <dgm:pt modelId="{E970ACFC-D184-4A7C-A7EA-DB008725E185}" type="pres">
      <dgm:prSet presAssocID="{D48E335F-A658-4603-B14F-FEFB59B707F8}" presName="parTx" presStyleLbl="revTx" presStyleIdx="1" presStyleCnt="4">
        <dgm:presLayoutVars>
          <dgm:chMax val="0"/>
          <dgm:chPref val="0"/>
        </dgm:presLayoutVars>
      </dgm:prSet>
      <dgm:spPr/>
    </dgm:pt>
    <dgm:pt modelId="{E2680323-D554-4345-8AA8-144427B2E95D}" type="pres">
      <dgm:prSet presAssocID="{48A9B4DD-3413-4190-B987-C073F3544067}" presName="sibTrans" presStyleCnt="0"/>
      <dgm:spPr/>
    </dgm:pt>
    <dgm:pt modelId="{5F44B355-3470-46BE-9FE5-89C94E16686B}" type="pres">
      <dgm:prSet presAssocID="{98D004F5-C113-4C6B-AAAC-2E4AB7DE6A30}" presName="compNode" presStyleCnt="0"/>
      <dgm:spPr/>
    </dgm:pt>
    <dgm:pt modelId="{1020E68C-9A4F-462A-B02B-96ABD0B6BFD4}" type="pres">
      <dgm:prSet presAssocID="{98D004F5-C113-4C6B-AAAC-2E4AB7DE6A30}" presName="bgRect" presStyleLbl="bgShp" presStyleIdx="2" presStyleCnt="4"/>
      <dgm:spPr/>
    </dgm:pt>
    <dgm:pt modelId="{6BDDCAC5-0BAF-4276-89B9-B71E8C11E97C}" type="pres">
      <dgm:prSet presAssocID="{98D004F5-C113-4C6B-AAAC-2E4AB7DE6A30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ck"/>
        </a:ext>
      </dgm:extLst>
    </dgm:pt>
    <dgm:pt modelId="{7C8BE536-A3B9-4485-94B1-F6F0E2F9AADA}" type="pres">
      <dgm:prSet presAssocID="{98D004F5-C113-4C6B-AAAC-2E4AB7DE6A30}" presName="spaceRect" presStyleCnt="0"/>
      <dgm:spPr/>
    </dgm:pt>
    <dgm:pt modelId="{F59BFC38-D252-4630-9760-014DFB35CA9B}" type="pres">
      <dgm:prSet presAssocID="{98D004F5-C113-4C6B-AAAC-2E4AB7DE6A30}" presName="parTx" presStyleLbl="revTx" presStyleIdx="2" presStyleCnt="4">
        <dgm:presLayoutVars>
          <dgm:chMax val="0"/>
          <dgm:chPref val="0"/>
        </dgm:presLayoutVars>
      </dgm:prSet>
      <dgm:spPr/>
    </dgm:pt>
    <dgm:pt modelId="{438EC4D6-B307-4938-8757-459A962FD10B}" type="pres">
      <dgm:prSet presAssocID="{4E4A3B41-F3C5-4350-94B7-E24ABD25913D}" presName="sibTrans" presStyleCnt="0"/>
      <dgm:spPr/>
    </dgm:pt>
    <dgm:pt modelId="{AA78721E-75A9-4E60-817B-7D91046CC935}" type="pres">
      <dgm:prSet presAssocID="{5553C9D3-3EBC-4B20-A1E7-6E0036D83168}" presName="compNode" presStyleCnt="0"/>
      <dgm:spPr/>
    </dgm:pt>
    <dgm:pt modelId="{40522406-6CA2-40A2-8AB4-AF9B59F44844}" type="pres">
      <dgm:prSet presAssocID="{5553C9D3-3EBC-4B20-A1E7-6E0036D83168}" presName="bgRect" presStyleLbl="bgShp" presStyleIdx="3" presStyleCnt="4" custLinFactNeighborX="-5859" custLinFactNeighborY="641"/>
      <dgm:spPr/>
    </dgm:pt>
    <dgm:pt modelId="{AB081AE5-F29C-4BE3-8133-20AF31D1B26F}" type="pres">
      <dgm:prSet presAssocID="{5553C9D3-3EBC-4B20-A1E7-6E0036D83168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eb Design"/>
        </a:ext>
      </dgm:extLst>
    </dgm:pt>
    <dgm:pt modelId="{0C135371-ED0D-4487-9C1D-684ED1C47926}" type="pres">
      <dgm:prSet presAssocID="{5553C9D3-3EBC-4B20-A1E7-6E0036D83168}" presName="spaceRect" presStyleCnt="0"/>
      <dgm:spPr/>
    </dgm:pt>
    <dgm:pt modelId="{301F28EF-BCFA-43BC-B790-C55F55DAD3F6}" type="pres">
      <dgm:prSet presAssocID="{5553C9D3-3EBC-4B20-A1E7-6E0036D83168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3C853102-1144-4FC3-81D5-5AB3987FCC73}" type="presOf" srcId="{98D004F5-C113-4C6B-AAAC-2E4AB7DE6A30}" destId="{F59BFC38-D252-4630-9760-014DFB35CA9B}" srcOrd="0" destOrd="0" presId="urn:microsoft.com/office/officeart/2018/2/layout/IconVerticalSolidList"/>
    <dgm:cxn modelId="{01A50429-1020-4468-BED4-14DC553B5043}" srcId="{573CEBD7-DDDA-4349-B6C2-048982D3A2AC}" destId="{98D004F5-C113-4C6B-AAAC-2E4AB7DE6A30}" srcOrd="2" destOrd="0" parTransId="{8184952F-F942-4B73-9B1A-B30BB9B3F74B}" sibTransId="{4E4A3B41-F3C5-4350-94B7-E24ABD25913D}"/>
    <dgm:cxn modelId="{F87E723E-4A99-4698-9C4F-ADB69DADDE64}" type="presOf" srcId="{EBB50406-5500-41AD-AA32-56080CD668DA}" destId="{95E008B1-AD60-4B96-89AB-1BD1E2BC5609}" srcOrd="0" destOrd="0" presId="urn:microsoft.com/office/officeart/2018/2/layout/IconVerticalSolidList"/>
    <dgm:cxn modelId="{338BF25E-76AB-425E-9492-4C5EB10B3D4D}" srcId="{573CEBD7-DDDA-4349-B6C2-048982D3A2AC}" destId="{5553C9D3-3EBC-4B20-A1E7-6E0036D83168}" srcOrd="3" destOrd="0" parTransId="{83B19D00-7E0A-471F-9437-D1FA6105828A}" sibTransId="{775B078D-47B5-4BFE-A634-3A07ECCBD2A0}"/>
    <dgm:cxn modelId="{351DA86E-1F03-4FCD-8B06-F0B0CCA7D34C}" type="presOf" srcId="{5553C9D3-3EBC-4B20-A1E7-6E0036D83168}" destId="{301F28EF-BCFA-43BC-B790-C55F55DAD3F6}" srcOrd="0" destOrd="0" presId="urn:microsoft.com/office/officeart/2018/2/layout/IconVerticalSolidList"/>
    <dgm:cxn modelId="{DF67CE8F-C700-4121-BA67-D6E511854403}" type="presOf" srcId="{573CEBD7-DDDA-4349-B6C2-048982D3A2AC}" destId="{4E1ABF15-23CD-4DA7-8BBB-88ECCE88C499}" srcOrd="0" destOrd="0" presId="urn:microsoft.com/office/officeart/2018/2/layout/IconVerticalSolidList"/>
    <dgm:cxn modelId="{187A3EA7-51F2-4A54-A013-FAC0A98F4BFD}" type="presOf" srcId="{D48E335F-A658-4603-B14F-FEFB59B707F8}" destId="{E970ACFC-D184-4A7C-A7EA-DB008725E185}" srcOrd="0" destOrd="0" presId="urn:microsoft.com/office/officeart/2018/2/layout/IconVerticalSolidList"/>
    <dgm:cxn modelId="{A0511DCA-82FE-41A2-99B8-114464DA9177}" srcId="{573CEBD7-DDDA-4349-B6C2-048982D3A2AC}" destId="{D48E335F-A658-4603-B14F-FEFB59B707F8}" srcOrd="1" destOrd="0" parTransId="{F194D5BA-75A0-45AE-ABB5-98EF92748BC7}" sibTransId="{48A9B4DD-3413-4190-B987-C073F3544067}"/>
    <dgm:cxn modelId="{274246D7-AD59-4F89-A0DC-31C53BC56094}" srcId="{573CEBD7-DDDA-4349-B6C2-048982D3A2AC}" destId="{EBB50406-5500-41AD-AA32-56080CD668DA}" srcOrd="0" destOrd="0" parTransId="{BA57248D-74D2-46DB-9E38-39EA1859DB8E}" sibTransId="{F811A6EC-93D5-4DCD-A61E-D01294042945}"/>
    <dgm:cxn modelId="{619B5A83-A572-44ED-9DED-61691DDE4E32}" type="presParOf" srcId="{4E1ABF15-23CD-4DA7-8BBB-88ECCE88C499}" destId="{227E22B4-2ED2-41BF-9B10-31D54CC385AF}" srcOrd="0" destOrd="0" presId="urn:microsoft.com/office/officeart/2018/2/layout/IconVerticalSolidList"/>
    <dgm:cxn modelId="{70306FEB-5C2C-43FC-A8ED-FC75D16A85D2}" type="presParOf" srcId="{227E22B4-2ED2-41BF-9B10-31D54CC385AF}" destId="{8AF45ADD-E698-4E06-B5FE-E5E024C4055C}" srcOrd="0" destOrd="0" presId="urn:microsoft.com/office/officeart/2018/2/layout/IconVerticalSolidList"/>
    <dgm:cxn modelId="{59F73DD1-6051-41EE-852E-F223EC3667CD}" type="presParOf" srcId="{227E22B4-2ED2-41BF-9B10-31D54CC385AF}" destId="{AA2D29D7-0832-4B98-8219-50A4520E80AA}" srcOrd="1" destOrd="0" presId="urn:microsoft.com/office/officeart/2018/2/layout/IconVerticalSolidList"/>
    <dgm:cxn modelId="{82B81183-A85E-435E-854D-620EA3AD364C}" type="presParOf" srcId="{227E22B4-2ED2-41BF-9B10-31D54CC385AF}" destId="{D19C7766-F0BB-43EE-A12E-8500E6039FEA}" srcOrd="2" destOrd="0" presId="urn:microsoft.com/office/officeart/2018/2/layout/IconVerticalSolidList"/>
    <dgm:cxn modelId="{D9A7D06F-99F6-409C-BD35-747D6C23940D}" type="presParOf" srcId="{227E22B4-2ED2-41BF-9B10-31D54CC385AF}" destId="{95E008B1-AD60-4B96-89AB-1BD1E2BC5609}" srcOrd="3" destOrd="0" presId="urn:microsoft.com/office/officeart/2018/2/layout/IconVerticalSolidList"/>
    <dgm:cxn modelId="{93BF7986-E81B-4CF6-8B44-6B9400E1F2F9}" type="presParOf" srcId="{4E1ABF15-23CD-4DA7-8BBB-88ECCE88C499}" destId="{1E049644-015F-4920-8A49-8F43FC663A7E}" srcOrd="1" destOrd="0" presId="urn:microsoft.com/office/officeart/2018/2/layout/IconVerticalSolidList"/>
    <dgm:cxn modelId="{C14AE655-93F2-44A8-B04B-5CDDB74A7E74}" type="presParOf" srcId="{4E1ABF15-23CD-4DA7-8BBB-88ECCE88C499}" destId="{49AD838A-C249-468D-A2C2-03F4A9A27749}" srcOrd="2" destOrd="0" presId="urn:microsoft.com/office/officeart/2018/2/layout/IconVerticalSolidList"/>
    <dgm:cxn modelId="{A5BC03B6-5A7A-4C08-AEAA-771923055477}" type="presParOf" srcId="{49AD838A-C249-468D-A2C2-03F4A9A27749}" destId="{838B2E9D-0D31-42BB-8AE5-AFF4648E858F}" srcOrd="0" destOrd="0" presId="urn:microsoft.com/office/officeart/2018/2/layout/IconVerticalSolidList"/>
    <dgm:cxn modelId="{04F4E8FA-7583-4B84-AF4D-4BA44605A68F}" type="presParOf" srcId="{49AD838A-C249-468D-A2C2-03F4A9A27749}" destId="{154DA045-31AE-4645-9B0D-33518B369265}" srcOrd="1" destOrd="0" presId="urn:microsoft.com/office/officeart/2018/2/layout/IconVerticalSolidList"/>
    <dgm:cxn modelId="{A28DC70F-8874-4E92-A76D-9D0EE145A45B}" type="presParOf" srcId="{49AD838A-C249-468D-A2C2-03F4A9A27749}" destId="{354BD0E6-817F-4524-8959-AC1B1E4CA8F4}" srcOrd="2" destOrd="0" presId="urn:microsoft.com/office/officeart/2018/2/layout/IconVerticalSolidList"/>
    <dgm:cxn modelId="{2F580DCB-4FD7-4E53-A009-4FDB9E48D2F9}" type="presParOf" srcId="{49AD838A-C249-468D-A2C2-03F4A9A27749}" destId="{E970ACFC-D184-4A7C-A7EA-DB008725E185}" srcOrd="3" destOrd="0" presId="urn:microsoft.com/office/officeart/2018/2/layout/IconVerticalSolidList"/>
    <dgm:cxn modelId="{6EED2926-9287-4B97-9DD8-4E764E2CD2AD}" type="presParOf" srcId="{4E1ABF15-23CD-4DA7-8BBB-88ECCE88C499}" destId="{E2680323-D554-4345-8AA8-144427B2E95D}" srcOrd="3" destOrd="0" presId="urn:microsoft.com/office/officeart/2018/2/layout/IconVerticalSolidList"/>
    <dgm:cxn modelId="{A04405AD-6F83-4BFD-A7D3-E24EAE8453C3}" type="presParOf" srcId="{4E1ABF15-23CD-4DA7-8BBB-88ECCE88C499}" destId="{5F44B355-3470-46BE-9FE5-89C94E16686B}" srcOrd="4" destOrd="0" presId="urn:microsoft.com/office/officeart/2018/2/layout/IconVerticalSolidList"/>
    <dgm:cxn modelId="{4A70EC70-DC79-4ECF-ADD9-E7596D1D89B4}" type="presParOf" srcId="{5F44B355-3470-46BE-9FE5-89C94E16686B}" destId="{1020E68C-9A4F-462A-B02B-96ABD0B6BFD4}" srcOrd="0" destOrd="0" presId="urn:microsoft.com/office/officeart/2018/2/layout/IconVerticalSolidList"/>
    <dgm:cxn modelId="{85A9B866-710F-4E33-A99F-FBCB5C61EEAB}" type="presParOf" srcId="{5F44B355-3470-46BE-9FE5-89C94E16686B}" destId="{6BDDCAC5-0BAF-4276-89B9-B71E8C11E97C}" srcOrd="1" destOrd="0" presId="urn:microsoft.com/office/officeart/2018/2/layout/IconVerticalSolidList"/>
    <dgm:cxn modelId="{823DFBED-713E-415C-B2A9-8F0F13D49606}" type="presParOf" srcId="{5F44B355-3470-46BE-9FE5-89C94E16686B}" destId="{7C8BE536-A3B9-4485-94B1-F6F0E2F9AADA}" srcOrd="2" destOrd="0" presId="urn:microsoft.com/office/officeart/2018/2/layout/IconVerticalSolidList"/>
    <dgm:cxn modelId="{FD2512C6-A7BC-4834-A813-5EDBB4D63FF4}" type="presParOf" srcId="{5F44B355-3470-46BE-9FE5-89C94E16686B}" destId="{F59BFC38-D252-4630-9760-014DFB35CA9B}" srcOrd="3" destOrd="0" presId="urn:microsoft.com/office/officeart/2018/2/layout/IconVerticalSolidList"/>
    <dgm:cxn modelId="{890F769E-644B-409F-8E91-0D96CB7F6A35}" type="presParOf" srcId="{4E1ABF15-23CD-4DA7-8BBB-88ECCE88C499}" destId="{438EC4D6-B307-4938-8757-459A962FD10B}" srcOrd="5" destOrd="0" presId="urn:microsoft.com/office/officeart/2018/2/layout/IconVerticalSolidList"/>
    <dgm:cxn modelId="{0D3EE5FD-1132-4518-B19F-B5B8E3DF4439}" type="presParOf" srcId="{4E1ABF15-23CD-4DA7-8BBB-88ECCE88C499}" destId="{AA78721E-75A9-4E60-817B-7D91046CC935}" srcOrd="6" destOrd="0" presId="urn:microsoft.com/office/officeart/2018/2/layout/IconVerticalSolidList"/>
    <dgm:cxn modelId="{EE15D913-F1CE-43B7-BA9D-176C6D4E3213}" type="presParOf" srcId="{AA78721E-75A9-4E60-817B-7D91046CC935}" destId="{40522406-6CA2-40A2-8AB4-AF9B59F44844}" srcOrd="0" destOrd="0" presId="urn:microsoft.com/office/officeart/2018/2/layout/IconVerticalSolidList"/>
    <dgm:cxn modelId="{F7E4BC63-214D-4A92-A342-482951E4F58F}" type="presParOf" srcId="{AA78721E-75A9-4E60-817B-7D91046CC935}" destId="{AB081AE5-F29C-4BE3-8133-20AF31D1B26F}" srcOrd="1" destOrd="0" presId="urn:microsoft.com/office/officeart/2018/2/layout/IconVerticalSolidList"/>
    <dgm:cxn modelId="{D7005DFB-C0AC-4C92-B3D8-0AEE35B2A3C7}" type="presParOf" srcId="{AA78721E-75A9-4E60-817B-7D91046CC935}" destId="{0C135371-ED0D-4487-9C1D-684ED1C47926}" srcOrd="2" destOrd="0" presId="urn:microsoft.com/office/officeart/2018/2/layout/IconVerticalSolidList"/>
    <dgm:cxn modelId="{0BA18592-BAF4-4F7E-ABCA-7F353E560105}" type="presParOf" srcId="{AA78721E-75A9-4E60-817B-7D91046CC935}" destId="{301F28EF-BCFA-43BC-B790-C55F55DAD3F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5033B25-1BFD-4A9C-ADA3-313FF5099D2B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1AFA446-3176-4B4F-B0BB-6E1C90F5D129}">
      <dgm:prSet/>
      <dgm:spPr/>
      <dgm:t>
        <a:bodyPr/>
        <a:lstStyle/>
        <a:p>
          <a:r>
            <a:rPr lang="en-US">
              <a:solidFill>
                <a:schemeClr val="bg1"/>
              </a:solidFill>
            </a:rPr>
            <a:t>Title </a:t>
          </a:r>
        </a:p>
      </dgm:t>
    </dgm:pt>
    <dgm:pt modelId="{24C15416-E3C1-4848-A043-37DD3A046ABE}" type="parTrans" cxnId="{156DDFAE-7FE5-48B7-B345-70E07911027C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5F665CE9-9DCC-4FD0-9036-81F761708AE4}" type="sibTrans" cxnId="{156DDFAE-7FE5-48B7-B345-70E07911027C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AAF29FC1-EE8F-4836-A7C1-90CCE71620A2}">
      <dgm:prSet/>
      <dgm:spPr/>
      <dgm:t>
        <a:bodyPr/>
        <a:lstStyle/>
        <a:p>
          <a:r>
            <a:rPr lang="en-US">
              <a:solidFill>
                <a:schemeClr val="bg1"/>
              </a:solidFill>
            </a:rPr>
            <a:t>Problem/Opportunity</a:t>
          </a:r>
        </a:p>
      </dgm:t>
    </dgm:pt>
    <dgm:pt modelId="{D3CA08AA-EE8D-4253-A57A-71C8CC99EF02}" type="parTrans" cxnId="{B5DB6900-DB6A-414D-B9D2-4C7027257D75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97F01D9E-7829-40F4-AAB0-6517615F80A1}" type="sibTrans" cxnId="{B5DB6900-DB6A-414D-B9D2-4C7027257D75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0E71A955-73EB-4B46-BDD1-5702B90C5E9B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Value Proposition (promise to the player)</a:t>
          </a:r>
        </a:p>
      </dgm:t>
    </dgm:pt>
    <dgm:pt modelId="{465FCA57-EF1C-4E9E-B093-4A6433DF633A}" type="parTrans" cxnId="{B27895DD-DFE3-48BE-8296-8870819FAC36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E01E8A3B-FAEC-4C8C-84FD-D687FE69955C}" type="sibTrans" cxnId="{B27895DD-DFE3-48BE-8296-8870819FAC36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434A871B-071C-4831-A910-307DE043DE75}">
      <dgm:prSet/>
      <dgm:spPr/>
      <dgm:t>
        <a:bodyPr/>
        <a:lstStyle/>
        <a:p>
          <a:r>
            <a:rPr lang="en-US">
              <a:solidFill>
                <a:schemeClr val="bg1"/>
              </a:solidFill>
            </a:rPr>
            <a:t>Underlying magic/technology</a:t>
          </a:r>
        </a:p>
      </dgm:t>
    </dgm:pt>
    <dgm:pt modelId="{B540F54D-94F2-4727-A814-2345B8ACE88B}" type="parTrans" cxnId="{3AEF650F-FA70-43F3-ACF2-EE05570A7DC5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12CEA7FB-9A00-4DB4-B90E-BE55B4384272}" type="sibTrans" cxnId="{3AEF650F-FA70-43F3-ACF2-EE05570A7DC5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EBB946D5-9571-4987-84A7-252698813CED}">
      <dgm:prSet/>
      <dgm:spPr/>
      <dgm:t>
        <a:bodyPr/>
        <a:lstStyle/>
        <a:p>
          <a:r>
            <a:rPr lang="en-US">
              <a:solidFill>
                <a:schemeClr val="bg1"/>
              </a:solidFill>
            </a:rPr>
            <a:t>Business model</a:t>
          </a:r>
        </a:p>
      </dgm:t>
    </dgm:pt>
    <dgm:pt modelId="{EDE3008E-361D-41B5-A072-19202E5AA28D}" type="parTrans" cxnId="{4007E7F4-F9BC-435A-9FC7-E5CB6255D30D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E36E1B28-8F23-4530-8E2B-C46C15AD69CD}" type="sibTrans" cxnId="{4007E7F4-F9BC-435A-9FC7-E5CB6255D30D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2BCFFB7F-6816-42EE-8A8D-ED82CD7E567E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Go to market plan </a:t>
          </a:r>
        </a:p>
      </dgm:t>
    </dgm:pt>
    <dgm:pt modelId="{BDF7E23C-251F-4B8B-9AC4-680E8B19FAD2}" type="parTrans" cxnId="{F66EAFA0-548A-4851-9BC2-6B708EAA02C5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8F72BD45-A1F8-44CA-8608-FBA4A12BD862}" type="sibTrans" cxnId="{F66EAFA0-548A-4851-9BC2-6B708EAA02C5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0643DBB5-AB8B-44BD-B5F3-4DD02A308F8F}">
      <dgm:prSet/>
      <dgm:spPr/>
      <dgm:t>
        <a:bodyPr/>
        <a:lstStyle/>
        <a:p>
          <a:r>
            <a:rPr lang="en-US">
              <a:solidFill>
                <a:schemeClr val="bg1"/>
              </a:solidFill>
            </a:rPr>
            <a:t>Competition</a:t>
          </a:r>
        </a:p>
      </dgm:t>
    </dgm:pt>
    <dgm:pt modelId="{BAE0849E-7513-4274-B2DC-1B84ABA856EA}" type="parTrans" cxnId="{F0E248A9-45EE-4F67-AD62-4693F6627C29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2E81F002-EFAB-419A-8F51-8C61E4B3BB3C}" type="sibTrans" cxnId="{F0E248A9-45EE-4F67-AD62-4693F6627C29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BBC35CED-691A-4C75-B27F-BDF2CA2EF5FB}">
      <dgm:prSet/>
      <dgm:spPr/>
      <dgm:t>
        <a:bodyPr/>
        <a:lstStyle/>
        <a:p>
          <a:r>
            <a:rPr lang="en-US">
              <a:solidFill>
                <a:schemeClr val="bg1"/>
              </a:solidFill>
            </a:rPr>
            <a:t>Team</a:t>
          </a:r>
        </a:p>
      </dgm:t>
    </dgm:pt>
    <dgm:pt modelId="{06454C00-3028-4006-984E-657FBC941334}" type="parTrans" cxnId="{17B3C4BD-9BE9-48EC-A8DC-9D8CA77B9F7E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92F1DA6C-C296-4BD5-B13A-0E62B809422A}" type="sibTrans" cxnId="{17B3C4BD-9BE9-48EC-A8DC-9D8CA77B9F7E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629E2F1C-150C-487B-82B1-7E50642EC24B}">
      <dgm:prSet/>
      <dgm:spPr/>
      <dgm:t>
        <a:bodyPr/>
        <a:lstStyle/>
        <a:p>
          <a:r>
            <a:rPr lang="en-US">
              <a:solidFill>
                <a:schemeClr val="bg1"/>
              </a:solidFill>
            </a:rPr>
            <a:t>Projections and KPIs</a:t>
          </a:r>
        </a:p>
      </dgm:t>
    </dgm:pt>
    <dgm:pt modelId="{17B70325-A1E4-48F2-A968-F7DAF11E2B40}" type="parTrans" cxnId="{F467D174-1372-4B9A-B627-DF5CA6E8D3A1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3140A63F-1747-4FAA-9AFF-3093EE3C507C}" type="sibTrans" cxnId="{F467D174-1372-4B9A-B627-DF5CA6E8D3A1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B6E77A07-9997-4A23-A1D0-8108698E18E7}">
      <dgm:prSet/>
      <dgm:spPr/>
      <dgm:t>
        <a:bodyPr/>
        <a:lstStyle/>
        <a:p>
          <a:r>
            <a:rPr lang="en-US">
              <a:solidFill>
                <a:schemeClr val="bg1"/>
              </a:solidFill>
            </a:rPr>
            <a:t>Status and timeline, budgets</a:t>
          </a:r>
        </a:p>
      </dgm:t>
    </dgm:pt>
    <dgm:pt modelId="{6ECD489D-1D10-4911-80AC-BD8A0B98F4B0}" type="parTrans" cxnId="{85FE4281-2C59-42DD-A6FD-36750E60B5F6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90028479-B430-4E5A-BC18-140D8EAF6881}" type="sibTrans" cxnId="{85FE4281-2C59-42DD-A6FD-36750E60B5F6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3F996E5D-D056-4A44-AA79-B3668C997CE7}" type="pres">
      <dgm:prSet presAssocID="{F5033B25-1BFD-4A9C-ADA3-313FF5099D2B}" presName="vert0" presStyleCnt="0">
        <dgm:presLayoutVars>
          <dgm:dir/>
          <dgm:animOne val="branch"/>
          <dgm:animLvl val="lvl"/>
        </dgm:presLayoutVars>
      </dgm:prSet>
      <dgm:spPr/>
    </dgm:pt>
    <dgm:pt modelId="{F7CCF8DF-952B-4D0F-9991-A21928EA3690}" type="pres">
      <dgm:prSet presAssocID="{D1AFA446-3176-4B4F-B0BB-6E1C90F5D129}" presName="thickLine" presStyleLbl="alignNode1" presStyleIdx="0" presStyleCnt="10"/>
      <dgm:spPr/>
    </dgm:pt>
    <dgm:pt modelId="{F50DF59A-0B3B-4014-9741-54A5BC0F46D6}" type="pres">
      <dgm:prSet presAssocID="{D1AFA446-3176-4B4F-B0BB-6E1C90F5D129}" presName="horz1" presStyleCnt="0"/>
      <dgm:spPr/>
    </dgm:pt>
    <dgm:pt modelId="{30B982FD-ABF0-4DA6-B031-AC4D4AB624A0}" type="pres">
      <dgm:prSet presAssocID="{D1AFA446-3176-4B4F-B0BB-6E1C90F5D129}" presName="tx1" presStyleLbl="revTx" presStyleIdx="0" presStyleCnt="10"/>
      <dgm:spPr/>
    </dgm:pt>
    <dgm:pt modelId="{7993003D-5171-4E2D-AF85-6E7030452EC7}" type="pres">
      <dgm:prSet presAssocID="{D1AFA446-3176-4B4F-B0BB-6E1C90F5D129}" presName="vert1" presStyleCnt="0"/>
      <dgm:spPr/>
    </dgm:pt>
    <dgm:pt modelId="{75BEB9BB-400B-48A8-B201-3013008DC7C0}" type="pres">
      <dgm:prSet presAssocID="{AAF29FC1-EE8F-4836-A7C1-90CCE71620A2}" presName="thickLine" presStyleLbl="alignNode1" presStyleIdx="1" presStyleCnt="10"/>
      <dgm:spPr/>
    </dgm:pt>
    <dgm:pt modelId="{0DED91BC-E0F7-4675-BFFD-2A34A234681A}" type="pres">
      <dgm:prSet presAssocID="{AAF29FC1-EE8F-4836-A7C1-90CCE71620A2}" presName="horz1" presStyleCnt="0"/>
      <dgm:spPr/>
    </dgm:pt>
    <dgm:pt modelId="{63D4D416-B4ED-401B-999F-085DB6951073}" type="pres">
      <dgm:prSet presAssocID="{AAF29FC1-EE8F-4836-A7C1-90CCE71620A2}" presName="tx1" presStyleLbl="revTx" presStyleIdx="1" presStyleCnt="10"/>
      <dgm:spPr/>
    </dgm:pt>
    <dgm:pt modelId="{C5515DB6-7E3F-409D-ABA1-06F9413BDF4C}" type="pres">
      <dgm:prSet presAssocID="{AAF29FC1-EE8F-4836-A7C1-90CCE71620A2}" presName="vert1" presStyleCnt="0"/>
      <dgm:spPr/>
    </dgm:pt>
    <dgm:pt modelId="{E987B2B0-C93F-4DA5-B813-C31B930FA512}" type="pres">
      <dgm:prSet presAssocID="{0E71A955-73EB-4B46-BDD1-5702B90C5E9B}" presName="thickLine" presStyleLbl="alignNode1" presStyleIdx="2" presStyleCnt="10"/>
      <dgm:spPr/>
    </dgm:pt>
    <dgm:pt modelId="{B27C832E-973D-424B-85C6-835214BA72E1}" type="pres">
      <dgm:prSet presAssocID="{0E71A955-73EB-4B46-BDD1-5702B90C5E9B}" presName="horz1" presStyleCnt="0"/>
      <dgm:spPr/>
    </dgm:pt>
    <dgm:pt modelId="{6E6D9612-3482-43A0-8788-3CAE11E76DB6}" type="pres">
      <dgm:prSet presAssocID="{0E71A955-73EB-4B46-BDD1-5702B90C5E9B}" presName="tx1" presStyleLbl="revTx" presStyleIdx="2" presStyleCnt="10"/>
      <dgm:spPr/>
    </dgm:pt>
    <dgm:pt modelId="{CBA560D1-F131-4F3C-A066-55534DC9A8CD}" type="pres">
      <dgm:prSet presAssocID="{0E71A955-73EB-4B46-BDD1-5702B90C5E9B}" presName="vert1" presStyleCnt="0"/>
      <dgm:spPr/>
    </dgm:pt>
    <dgm:pt modelId="{FD94150C-2070-4951-85AF-B4E3B2374EB4}" type="pres">
      <dgm:prSet presAssocID="{434A871B-071C-4831-A910-307DE043DE75}" presName="thickLine" presStyleLbl="alignNode1" presStyleIdx="3" presStyleCnt="10"/>
      <dgm:spPr/>
    </dgm:pt>
    <dgm:pt modelId="{3F703351-1309-49D6-B526-627446581493}" type="pres">
      <dgm:prSet presAssocID="{434A871B-071C-4831-A910-307DE043DE75}" presName="horz1" presStyleCnt="0"/>
      <dgm:spPr/>
    </dgm:pt>
    <dgm:pt modelId="{2CAB2A10-1FE1-4DCC-A3AC-11C2FEBB81E8}" type="pres">
      <dgm:prSet presAssocID="{434A871B-071C-4831-A910-307DE043DE75}" presName="tx1" presStyleLbl="revTx" presStyleIdx="3" presStyleCnt="10"/>
      <dgm:spPr/>
    </dgm:pt>
    <dgm:pt modelId="{DAE68009-FDAE-4E9E-85FC-EAB3079506BE}" type="pres">
      <dgm:prSet presAssocID="{434A871B-071C-4831-A910-307DE043DE75}" presName="vert1" presStyleCnt="0"/>
      <dgm:spPr/>
    </dgm:pt>
    <dgm:pt modelId="{482E7826-E6F2-4FF8-BFA5-D58BE4599AB3}" type="pres">
      <dgm:prSet presAssocID="{EBB946D5-9571-4987-84A7-252698813CED}" presName="thickLine" presStyleLbl="alignNode1" presStyleIdx="4" presStyleCnt="10"/>
      <dgm:spPr/>
    </dgm:pt>
    <dgm:pt modelId="{79E2DE21-AFE3-48A1-B0E5-3A02AD3CEACF}" type="pres">
      <dgm:prSet presAssocID="{EBB946D5-9571-4987-84A7-252698813CED}" presName="horz1" presStyleCnt="0"/>
      <dgm:spPr/>
    </dgm:pt>
    <dgm:pt modelId="{0072D868-DE39-48C8-BF82-B2FBB594077B}" type="pres">
      <dgm:prSet presAssocID="{EBB946D5-9571-4987-84A7-252698813CED}" presName="tx1" presStyleLbl="revTx" presStyleIdx="4" presStyleCnt="10"/>
      <dgm:spPr/>
    </dgm:pt>
    <dgm:pt modelId="{403EABC4-637A-4DFB-9418-839749C47739}" type="pres">
      <dgm:prSet presAssocID="{EBB946D5-9571-4987-84A7-252698813CED}" presName="vert1" presStyleCnt="0"/>
      <dgm:spPr/>
    </dgm:pt>
    <dgm:pt modelId="{09BFE6E9-9395-4ABC-9843-C1E7C03EDE09}" type="pres">
      <dgm:prSet presAssocID="{2BCFFB7F-6816-42EE-8A8D-ED82CD7E567E}" presName="thickLine" presStyleLbl="alignNode1" presStyleIdx="5" presStyleCnt="10"/>
      <dgm:spPr/>
    </dgm:pt>
    <dgm:pt modelId="{15BFE265-6FD6-46A2-A23B-BD31E4F484E8}" type="pres">
      <dgm:prSet presAssocID="{2BCFFB7F-6816-42EE-8A8D-ED82CD7E567E}" presName="horz1" presStyleCnt="0"/>
      <dgm:spPr/>
    </dgm:pt>
    <dgm:pt modelId="{C1FA0BF7-EDC5-4C93-A004-BFD08BADCA8D}" type="pres">
      <dgm:prSet presAssocID="{2BCFFB7F-6816-42EE-8A8D-ED82CD7E567E}" presName="tx1" presStyleLbl="revTx" presStyleIdx="5" presStyleCnt="10"/>
      <dgm:spPr/>
    </dgm:pt>
    <dgm:pt modelId="{14A06C2F-9178-4968-96D3-90C22A36976A}" type="pres">
      <dgm:prSet presAssocID="{2BCFFB7F-6816-42EE-8A8D-ED82CD7E567E}" presName="vert1" presStyleCnt="0"/>
      <dgm:spPr/>
    </dgm:pt>
    <dgm:pt modelId="{FA00B742-713E-4838-9291-A2B897FBC1F9}" type="pres">
      <dgm:prSet presAssocID="{0643DBB5-AB8B-44BD-B5F3-4DD02A308F8F}" presName="thickLine" presStyleLbl="alignNode1" presStyleIdx="6" presStyleCnt="10"/>
      <dgm:spPr/>
    </dgm:pt>
    <dgm:pt modelId="{EA051DF1-DEFE-48BB-A46E-E0D35E953CC5}" type="pres">
      <dgm:prSet presAssocID="{0643DBB5-AB8B-44BD-B5F3-4DD02A308F8F}" presName="horz1" presStyleCnt="0"/>
      <dgm:spPr/>
    </dgm:pt>
    <dgm:pt modelId="{3D633E24-EB8B-4BFB-BCEA-663B3EA4FCA9}" type="pres">
      <dgm:prSet presAssocID="{0643DBB5-AB8B-44BD-B5F3-4DD02A308F8F}" presName="tx1" presStyleLbl="revTx" presStyleIdx="6" presStyleCnt="10"/>
      <dgm:spPr/>
    </dgm:pt>
    <dgm:pt modelId="{6044E235-B205-4827-AFAD-49789D487EC3}" type="pres">
      <dgm:prSet presAssocID="{0643DBB5-AB8B-44BD-B5F3-4DD02A308F8F}" presName="vert1" presStyleCnt="0"/>
      <dgm:spPr/>
    </dgm:pt>
    <dgm:pt modelId="{38A8AAD5-4BEC-4A73-B0D9-7D8CE2C039CD}" type="pres">
      <dgm:prSet presAssocID="{BBC35CED-691A-4C75-B27F-BDF2CA2EF5FB}" presName="thickLine" presStyleLbl="alignNode1" presStyleIdx="7" presStyleCnt="10"/>
      <dgm:spPr/>
    </dgm:pt>
    <dgm:pt modelId="{6E21C2CE-2120-4319-9418-93939F0B729A}" type="pres">
      <dgm:prSet presAssocID="{BBC35CED-691A-4C75-B27F-BDF2CA2EF5FB}" presName="horz1" presStyleCnt="0"/>
      <dgm:spPr/>
    </dgm:pt>
    <dgm:pt modelId="{936F9BC5-19BC-4068-AB13-2F42A0292321}" type="pres">
      <dgm:prSet presAssocID="{BBC35CED-691A-4C75-B27F-BDF2CA2EF5FB}" presName="tx1" presStyleLbl="revTx" presStyleIdx="7" presStyleCnt="10"/>
      <dgm:spPr/>
    </dgm:pt>
    <dgm:pt modelId="{ADDA6DFE-5A4E-40A3-916F-1BE9759C21EB}" type="pres">
      <dgm:prSet presAssocID="{BBC35CED-691A-4C75-B27F-BDF2CA2EF5FB}" presName="vert1" presStyleCnt="0"/>
      <dgm:spPr/>
    </dgm:pt>
    <dgm:pt modelId="{9AE0B37C-4E32-492A-9855-6A865E79D716}" type="pres">
      <dgm:prSet presAssocID="{629E2F1C-150C-487B-82B1-7E50642EC24B}" presName="thickLine" presStyleLbl="alignNode1" presStyleIdx="8" presStyleCnt="10"/>
      <dgm:spPr/>
    </dgm:pt>
    <dgm:pt modelId="{4E5C88C2-884B-43F5-9791-268A8EF894C8}" type="pres">
      <dgm:prSet presAssocID="{629E2F1C-150C-487B-82B1-7E50642EC24B}" presName="horz1" presStyleCnt="0"/>
      <dgm:spPr/>
    </dgm:pt>
    <dgm:pt modelId="{D4A65DDE-80A2-489C-A337-F07CE5BE2FF1}" type="pres">
      <dgm:prSet presAssocID="{629E2F1C-150C-487B-82B1-7E50642EC24B}" presName="tx1" presStyleLbl="revTx" presStyleIdx="8" presStyleCnt="10"/>
      <dgm:spPr/>
    </dgm:pt>
    <dgm:pt modelId="{CB0587EA-420D-4A11-B7E8-01DE69EDB558}" type="pres">
      <dgm:prSet presAssocID="{629E2F1C-150C-487B-82B1-7E50642EC24B}" presName="vert1" presStyleCnt="0"/>
      <dgm:spPr/>
    </dgm:pt>
    <dgm:pt modelId="{7960A57E-2E88-46F3-A649-145BA293B443}" type="pres">
      <dgm:prSet presAssocID="{B6E77A07-9997-4A23-A1D0-8108698E18E7}" presName="thickLine" presStyleLbl="alignNode1" presStyleIdx="9" presStyleCnt="10"/>
      <dgm:spPr/>
    </dgm:pt>
    <dgm:pt modelId="{B67EF685-4BFD-42DA-8CD7-0122D1CB25D4}" type="pres">
      <dgm:prSet presAssocID="{B6E77A07-9997-4A23-A1D0-8108698E18E7}" presName="horz1" presStyleCnt="0"/>
      <dgm:spPr/>
    </dgm:pt>
    <dgm:pt modelId="{99FDC654-F541-4AC2-8751-AEE8B55530F1}" type="pres">
      <dgm:prSet presAssocID="{B6E77A07-9997-4A23-A1D0-8108698E18E7}" presName="tx1" presStyleLbl="revTx" presStyleIdx="9" presStyleCnt="10"/>
      <dgm:spPr/>
    </dgm:pt>
    <dgm:pt modelId="{CCFAD789-84B7-4601-8C0B-41046C78CAEB}" type="pres">
      <dgm:prSet presAssocID="{B6E77A07-9997-4A23-A1D0-8108698E18E7}" presName="vert1" presStyleCnt="0"/>
      <dgm:spPr/>
    </dgm:pt>
  </dgm:ptLst>
  <dgm:cxnLst>
    <dgm:cxn modelId="{B5DB6900-DB6A-414D-B9D2-4C7027257D75}" srcId="{F5033B25-1BFD-4A9C-ADA3-313FF5099D2B}" destId="{AAF29FC1-EE8F-4836-A7C1-90CCE71620A2}" srcOrd="1" destOrd="0" parTransId="{D3CA08AA-EE8D-4253-A57A-71C8CC99EF02}" sibTransId="{97F01D9E-7829-40F4-AAB0-6517615F80A1}"/>
    <dgm:cxn modelId="{3AEF650F-FA70-43F3-ACF2-EE05570A7DC5}" srcId="{F5033B25-1BFD-4A9C-ADA3-313FF5099D2B}" destId="{434A871B-071C-4831-A910-307DE043DE75}" srcOrd="3" destOrd="0" parTransId="{B540F54D-94F2-4727-A814-2345B8ACE88B}" sibTransId="{12CEA7FB-9A00-4DB4-B90E-BE55B4384272}"/>
    <dgm:cxn modelId="{A2843427-5301-49D1-8E41-74F8ED30F5B2}" type="presOf" srcId="{2BCFFB7F-6816-42EE-8A8D-ED82CD7E567E}" destId="{C1FA0BF7-EDC5-4C93-A004-BFD08BADCA8D}" srcOrd="0" destOrd="0" presId="urn:microsoft.com/office/officeart/2008/layout/LinedList"/>
    <dgm:cxn modelId="{65805327-1789-4801-8358-1C883B4B9EAD}" type="presOf" srcId="{434A871B-071C-4831-A910-307DE043DE75}" destId="{2CAB2A10-1FE1-4DCC-A3AC-11C2FEBB81E8}" srcOrd="0" destOrd="0" presId="urn:microsoft.com/office/officeart/2008/layout/LinedList"/>
    <dgm:cxn modelId="{37653A61-ED17-40EF-AC5D-2D8A27D87F20}" type="presOf" srcId="{0E71A955-73EB-4B46-BDD1-5702B90C5E9B}" destId="{6E6D9612-3482-43A0-8788-3CAE11E76DB6}" srcOrd="0" destOrd="0" presId="urn:microsoft.com/office/officeart/2008/layout/LinedList"/>
    <dgm:cxn modelId="{C60D6343-E4F7-496C-A595-4E450103AF60}" type="presOf" srcId="{B6E77A07-9997-4A23-A1D0-8108698E18E7}" destId="{99FDC654-F541-4AC2-8751-AEE8B55530F1}" srcOrd="0" destOrd="0" presId="urn:microsoft.com/office/officeart/2008/layout/LinedList"/>
    <dgm:cxn modelId="{F467D174-1372-4B9A-B627-DF5CA6E8D3A1}" srcId="{F5033B25-1BFD-4A9C-ADA3-313FF5099D2B}" destId="{629E2F1C-150C-487B-82B1-7E50642EC24B}" srcOrd="8" destOrd="0" parTransId="{17B70325-A1E4-48F2-A968-F7DAF11E2B40}" sibTransId="{3140A63F-1747-4FAA-9AFF-3093EE3C507C}"/>
    <dgm:cxn modelId="{76055D7D-6798-436F-B3CB-794AD0FF7778}" type="presOf" srcId="{EBB946D5-9571-4987-84A7-252698813CED}" destId="{0072D868-DE39-48C8-BF82-B2FBB594077B}" srcOrd="0" destOrd="0" presId="urn:microsoft.com/office/officeart/2008/layout/LinedList"/>
    <dgm:cxn modelId="{85FE4281-2C59-42DD-A6FD-36750E60B5F6}" srcId="{F5033B25-1BFD-4A9C-ADA3-313FF5099D2B}" destId="{B6E77A07-9997-4A23-A1D0-8108698E18E7}" srcOrd="9" destOrd="0" parTransId="{6ECD489D-1D10-4911-80AC-BD8A0B98F4B0}" sibTransId="{90028479-B430-4E5A-BC18-140D8EAF6881}"/>
    <dgm:cxn modelId="{90B79686-47AB-4CD3-A9FB-0DD4395825B0}" type="presOf" srcId="{F5033B25-1BFD-4A9C-ADA3-313FF5099D2B}" destId="{3F996E5D-D056-4A44-AA79-B3668C997CE7}" srcOrd="0" destOrd="0" presId="urn:microsoft.com/office/officeart/2008/layout/LinedList"/>
    <dgm:cxn modelId="{D9FCC28F-45D2-4AEC-A2E1-A8803869768A}" type="presOf" srcId="{629E2F1C-150C-487B-82B1-7E50642EC24B}" destId="{D4A65DDE-80A2-489C-A337-F07CE5BE2FF1}" srcOrd="0" destOrd="0" presId="urn:microsoft.com/office/officeart/2008/layout/LinedList"/>
    <dgm:cxn modelId="{F66EAFA0-548A-4851-9BC2-6B708EAA02C5}" srcId="{F5033B25-1BFD-4A9C-ADA3-313FF5099D2B}" destId="{2BCFFB7F-6816-42EE-8A8D-ED82CD7E567E}" srcOrd="5" destOrd="0" parTransId="{BDF7E23C-251F-4B8B-9AC4-680E8B19FAD2}" sibTransId="{8F72BD45-A1F8-44CA-8608-FBA4A12BD862}"/>
    <dgm:cxn modelId="{F0E248A9-45EE-4F67-AD62-4693F6627C29}" srcId="{F5033B25-1BFD-4A9C-ADA3-313FF5099D2B}" destId="{0643DBB5-AB8B-44BD-B5F3-4DD02A308F8F}" srcOrd="6" destOrd="0" parTransId="{BAE0849E-7513-4274-B2DC-1B84ABA856EA}" sibTransId="{2E81F002-EFAB-419A-8F51-8C61E4B3BB3C}"/>
    <dgm:cxn modelId="{156DDFAE-7FE5-48B7-B345-70E07911027C}" srcId="{F5033B25-1BFD-4A9C-ADA3-313FF5099D2B}" destId="{D1AFA446-3176-4B4F-B0BB-6E1C90F5D129}" srcOrd="0" destOrd="0" parTransId="{24C15416-E3C1-4848-A043-37DD3A046ABE}" sibTransId="{5F665CE9-9DCC-4FD0-9036-81F761708AE4}"/>
    <dgm:cxn modelId="{17B3C4BD-9BE9-48EC-A8DC-9D8CA77B9F7E}" srcId="{F5033B25-1BFD-4A9C-ADA3-313FF5099D2B}" destId="{BBC35CED-691A-4C75-B27F-BDF2CA2EF5FB}" srcOrd="7" destOrd="0" parTransId="{06454C00-3028-4006-984E-657FBC941334}" sibTransId="{92F1DA6C-C296-4BD5-B13A-0E62B809422A}"/>
    <dgm:cxn modelId="{E938E6D6-75C9-4119-A4C3-E81306744588}" type="presOf" srcId="{D1AFA446-3176-4B4F-B0BB-6E1C90F5D129}" destId="{30B982FD-ABF0-4DA6-B031-AC4D4AB624A0}" srcOrd="0" destOrd="0" presId="urn:microsoft.com/office/officeart/2008/layout/LinedList"/>
    <dgm:cxn modelId="{E0210CD7-C563-4C0A-B41F-E376ADC10D4E}" type="presOf" srcId="{0643DBB5-AB8B-44BD-B5F3-4DD02A308F8F}" destId="{3D633E24-EB8B-4BFB-BCEA-663B3EA4FCA9}" srcOrd="0" destOrd="0" presId="urn:microsoft.com/office/officeart/2008/layout/LinedList"/>
    <dgm:cxn modelId="{B2642FDC-7246-4A24-9931-15027831C54B}" type="presOf" srcId="{AAF29FC1-EE8F-4836-A7C1-90CCE71620A2}" destId="{63D4D416-B4ED-401B-999F-085DB6951073}" srcOrd="0" destOrd="0" presId="urn:microsoft.com/office/officeart/2008/layout/LinedList"/>
    <dgm:cxn modelId="{B27895DD-DFE3-48BE-8296-8870819FAC36}" srcId="{F5033B25-1BFD-4A9C-ADA3-313FF5099D2B}" destId="{0E71A955-73EB-4B46-BDD1-5702B90C5E9B}" srcOrd="2" destOrd="0" parTransId="{465FCA57-EF1C-4E9E-B093-4A6433DF633A}" sibTransId="{E01E8A3B-FAEC-4C8C-84FD-D687FE69955C}"/>
    <dgm:cxn modelId="{4007E7F4-F9BC-435A-9FC7-E5CB6255D30D}" srcId="{F5033B25-1BFD-4A9C-ADA3-313FF5099D2B}" destId="{EBB946D5-9571-4987-84A7-252698813CED}" srcOrd="4" destOrd="0" parTransId="{EDE3008E-361D-41B5-A072-19202E5AA28D}" sibTransId="{E36E1B28-8F23-4530-8E2B-C46C15AD69CD}"/>
    <dgm:cxn modelId="{3331B6FF-FF86-4BA3-88FD-8B9EA9462C13}" type="presOf" srcId="{BBC35CED-691A-4C75-B27F-BDF2CA2EF5FB}" destId="{936F9BC5-19BC-4068-AB13-2F42A0292321}" srcOrd="0" destOrd="0" presId="urn:microsoft.com/office/officeart/2008/layout/LinedList"/>
    <dgm:cxn modelId="{EAA05AAB-46D2-4CDD-A153-EB6A20A3064F}" type="presParOf" srcId="{3F996E5D-D056-4A44-AA79-B3668C997CE7}" destId="{F7CCF8DF-952B-4D0F-9991-A21928EA3690}" srcOrd="0" destOrd="0" presId="urn:microsoft.com/office/officeart/2008/layout/LinedList"/>
    <dgm:cxn modelId="{29F8FB02-EE8F-40B5-B3AB-1E8EF59402F8}" type="presParOf" srcId="{3F996E5D-D056-4A44-AA79-B3668C997CE7}" destId="{F50DF59A-0B3B-4014-9741-54A5BC0F46D6}" srcOrd="1" destOrd="0" presId="urn:microsoft.com/office/officeart/2008/layout/LinedList"/>
    <dgm:cxn modelId="{159638E6-CBDE-466A-BB39-90DB57CD9A78}" type="presParOf" srcId="{F50DF59A-0B3B-4014-9741-54A5BC0F46D6}" destId="{30B982FD-ABF0-4DA6-B031-AC4D4AB624A0}" srcOrd="0" destOrd="0" presId="urn:microsoft.com/office/officeart/2008/layout/LinedList"/>
    <dgm:cxn modelId="{42B9DD9F-8C38-414B-9991-D4197A0164DD}" type="presParOf" srcId="{F50DF59A-0B3B-4014-9741-54A5BC0F46D6}" destId="{7993003D-5171-4E2D-AF85-6E7030452EC7}" srcOrd="1" destOrd="0" presId="urn:microsoft.com/office/officeart/2008/layout/LinedList"/>
    <dgm:cxn modelId="{CBE55325-1120-4D08-AE2D-646709A8E32F}" type="presParOf" srcId="{3F996E5D-D056-4A44-AA79-B3668C997CE7}" destId="{75BEB9BB-400B-48A8-B201-3013008DC7C0}" srcOrd="2" destOrd="0" presId="urn:microsoft.com/office/officeart/2008/layout/LinedList"/>
    <dgm:cxn modelId="{371EFA65-0F28-45BD-A436-1D7EEAA1BF83}" type="presParOf" srcId="{3F996E5D-D056-4A44-AA79-B3668C997CE7}" destId="{0DED91BC-E0F7-4675-BFFD-2A34A234681A}" srcOrd="3" destOrd="0" presId="urn:microsoft.com/office/officeart/2008/layout/LinedList"/>
    <dgm:cxn modelId="{336A2021-A59B-4055-819A-53592BFD18E4}" type="presParOf" srcId="{0DED91BC-E0F7-4675-BFFD-2A34A234681A}" destId="{63D4D416-B4ED-401B-999F-085DB6951073}" srcOrd="0" destOrd="0" presId="urn:microsoft.com/office/officeart/2008/layout/LinedList"/>
    <dgm:cxn modelId="{6AB6EA13-81AF-4AE7-9781-266EA18F6524}" type="presParOf" srcId="{0DED91BC-E0F7-4675-BFFD-2A34A234681A}" destId="{C5515DB6-7E3F-409D-ABA1-06F9413BDF4C}" srcOrd="1" destOrd="0" presId="urn:microsoft.com/office/officeart/2008/layout/LinedList"/>
    <dgm:cxn modelId="{890319EF-6513-49C5-AB53-FE059675B5B3}" type="presParOf" srcId="{3F996E5D-D056-4A44-AA79-B3668C997CE7}" destId="{E987B2B0-C93F-4DA5-B813-C31B930FA512}" srcOrd="4" destOrd="0" presId="urn:microsoft.com/office/officeart/2008/layout/LinedList"/>
    <dgm:cxn modelId="{589FDA0C-C531-4C26-A692-E8894A69F915}" type="presParOf" srcId="{3F996E5D-D056-4A44-AA79-B3668C997CE7}" destId="{B27C832E-973D-424B-85C6-835214BA72E1}" srcOrd="5" destOrd="0" presId="urn:microsoft.com/office/officeart/2008/layout/LinedList"/>
    <dgm:cxn modelId="{7163C95B-DF32-449B-B2F2-2902F6C6B944}" type="presParOf" srcId="{B27C832E-973D-424B-85C6-835214BA72E1}" destId="{6E6D9612-3482-43A0-8788-3CAE11E76DB6}" srcOrd="0" destOrd="0" presId="urn:microsoft.com/office/officeart/2008/layout/LinedList"/>
    <dgm:cxn modelId="{D2AAE295-7EEA-4A4F-83C4-D7D35F105AD6}" type="presParOf" srcId="{B27C832E-973D-424B-85C6-835214BA72E1}" destId="{CBA560D1-F131-4F3C-A066-55534DC9A8CD}" srcOrd="1" destOrd="0" presId="urn:microsoft.com/office/officeart/2008/layout/LinedList"/>
    <dgm:cxn modelId="{DAB0F1E2-0D7F-405E-B750-599ACC0071BA}" type="presParOf" srcId="{3F996E5D-D056-4A44-AA79-B3668C997CE7}" destId="{FD94150C-2070-4951-85AF-B4E3B2374EB4}" srcOrd="6" destOrd="0" presId="urn:microsoft.com/office/officeart/2008/layout/LinedList"/>
    <dgm:cxn modelId="{99514744-0651-4FC4-81D0-AB3E39BD8589}" type="presParOf" srcId="{3F996E5D-D056-4A44-AA79-B3668C997CE7}" destId="{3F703351-1309-49D6-B526-627446581493}" srcOrd="7" destOrd="0" presId="urn:microsoft.com/office/officeart/2008/layout/LinedList"/>
    <dgm:cxn modelId="{E4D1EEE6-0BD7-4FEF-8EAA-06073CFAFEAE}" type="presParOf" srcId="{3F703351-1309-49D6-B526-627446581493}" destId="{2CAB2A10-1FE1-4DCC-A3AC-11C2FEBB81E8}" srcOrd="0" destOrd="0" presId="urn:microsoft.com/office/officeart/2008/layout/LinedList"/>
    <dgm:cxn modelId="{4BF1A39F-98A8-4013-B90B-0C7670EEAE57}" type="presParOf" srcId="{3F703351-1309-49D6-B526-627446581493}" destId="{DAE68009-FDAE-4E9E-85FC-EAB3079506BE}" srcOrd="1" destOrd="0" presId="urn:microsoft.com/office/officeart/2008/layout/LinedList"/>
    <dgm:cxn modelId="{9CB3C35D-E77D-42B5-9806-46FB0E428E3B}" type="presParOf" srcId="{3F996E5D-D056-4A44-AA79-B3668C997CE7}" destId="{482E7826-E6F2-4FF8-BFA5-D58BE4599AB3}" srcOrd="8" destOrd="0" presId="urn:microsoft.com/office/officeart/2008/layout/LinedList"/>
    <dgm:cxn modelId="{D8CC1935-8031-4D49-8420-4A466C2EB9B2}" type="presParOf" srcId="{3F996E5D-D056-4A44-AA79-B3668C997CE7}" destId="{79E2DE21-AFE3-48A1-B0E5-3A02AD3CEACF}" srcOrd="9" destOrd="0" presId="urn:microsoft.com/office/officeart/2008/layout/LinedList"/>
    <dgm:cxn modelId="{83CDF792-FE71-4B3E-B415-61031E911AE6}" type="presParOf" srcId="{79E2DE21-AFE3-48A1-B0E5-3A02AD3CEACF}" destId="{0072D868-DE39-48C8-BF82-B2FBB594077B}" srcOrd="0" destOrd="0" presId="urn:microsoft.com/office/officeart/2008/layout/LinedList"/>
    <dgm:cxn modelId="{EB8F14A3-5FF0-495F-AA90-89D202FDFB41}" type="presParOf" srcId="{79E2DE21-AFE3-48A1-B0E5-3A02AD3CEACF}" destId="{403EABC4-637A-4DFB-9418-839749C47739}" srcOrd="1" destOrd="0" presId="urn:microsoft.com/office/officeart/2008/layout/LinedList"/>
    <dgm:cxn modelId="{5DD59F46-CE29-494C-A61C-4A7AE3786E08}" type="presParOf" srcId="{3F996E5D-D056-4A44-AA79-B3668C997CE7}" destId="{09BFE6E9-9395-4ABC-9843-C1E7C03EDE09}" srcOrd="10" destOrd="0" presId="urn:microsoft.com/office/officeart/2008/layout/LinedList"/>
    <dgm:cxn modelId="{38E6B6FC-3089-4EA6-8688-212144C859F9}" type="presParOf" srcId="{3F996E5D-D056-4A44-AA79-B3668C997CE7}" destId="{15BFE265-6FD6-46A2-A23B-BD31E4F484E8}" srcOrd="11" destOrd="0" presId="urn:microsoft.com/office/officeart/2008/layout/LinedList"/>
    <dgm:cxn modelId="{8B646579-AB2C-44DF-B994-9393FA80D2F9}" type="presParOf" srcId="{15BFE265-6FD6-46A2-A23B-BD31E4F484E8}" destId="{C1FA0BF7-EDC5-4C93-A004-BFD08BADCA8D}" srcOrd="0" destOrd="0" presId="urn:microsoft.com/office/officeart/2008/layout/LinedList"/>
    <dgm:cxn modelId="{38FC2F3D-278C-454D-8687-8605DB51B968}" type="presParOf" srcId="{15BFE265-6FD6-46A2-A23B-BD31E4F484E8}" destId="{14A06C2F-9178-4968-96D3-90C22A36976A}" srcOrd="1" destOrd="0" presId="urn:microsoft.com/office/officeart/2008/layout/LinedList"/>
    <dgm:cxn modelId="{1E8A57ED-93FB-4721-9069-A6AA206961D4}" type="presParOf" srcId="{3F996E5D-D056-4A44-AA79-B3668C997CE7}" destId="{FA00B742-713E-4838-9291-A2B897FBC1F9}" srcOrd="12" destOrd="0" presId="urn:microsoft.com/office/officeart/2008/layout/LinedList"/>
    <dgm:cxn modelId="{6414DE8B-D6F3-4313-86FF-CEDDBF550C0E}" type="presParOf" srcId="{3F996E5D-D056-4A44-AA79-B3668C997CE7}" destId="{EA051DF1-DEFE-48BB-A46E-E0D35E953CC5}" srcOrd="13" destOrd="0" presId="urn:microsoft.com/office/officeart/2008/layout/LinedList"/>
    <dgm:cxn modelId="{BA08AA6F-49C6-4C9D-B14B-92EC5A5C02E5}" type="presParOf" srcId="{EA051DF1-DEFE-48BB-A46E-E0D35E953CC5}" destId="{3D633E24-EB8B-4BFB-BCEA-663B3EA4FCA9}" srcOrd="0" destOrd="0" presId="urn:microsoft.com/office/officeart/2008/layout/LinedList"/>
    <dgm:cxn modelId="{E7C7AB11-FB61-4AB6-B5B1-2376506060FD}" type="presParOf" srcId="{EA051DF1-DEFE-48BB-A46E-E0D35E953CC5}" destId="{6044E235-B205-4827-AFAD-49789D487EC3}" srcOrd="1" destOrd="0" presId="urn:microsoft.com/office/officeart/2008/layout/LinedList"/>
    <dgm:cxn modelId="{541718B4-B375-4AB5-A1F3-95CC3BF1A4CB}" type="presParOf" srcId="{3F996E5D-D056-4A44-AA79-B3668C997CE7}" destId="{38A8AAD5-4BEC-4A73-B0D9-7D8CE2C039CD}" srcOrd="14" destOrd="0" presId="urn:microsoft.com/office/officeart/2008/layout/LinedList"/>
    <dgm:cxn modelId="{D11A36B1-791F-4F7F-B657-D9F1122A8582}" type="presParOf" srcId="{3F996E5D-D056-4A44-AA79-B3668C997CE7}" destId="{6E21C2CE-2120-4319-9418-93939F0B729A}" srcOrd="15" destOrd="0" presId="urn:microsoft.com/office/officeart/2008/layout/LinedList"/>
    <dgm:cxn modelId="{967B8A49-76AD-4CAB-9ED1-AF1952C50225}" type="presParOf" srcId="{6E21C2CE-2120-4319-9418-93939F0B729A}" destId="{936F9BC5-19BC-4068-AB13-2F42A0292321}" srcOrd="0" destOrd="0" presId="urn:microsoft.com/office/officeart/2008/layout/LinedList"/>
    <dgm:cxn modelId="{73DB6537-4A97-477F-8337-4B8EAD7C7087}" type="presParOf" srcId="{6E21C2CE-2120-4319-9418-93939F0B729A}" destId="{ADDA6DFE-5A4E-40A3-916F-1BE9759C21EB}" srcOrd="1" destOrd="0" presId="urn:microsoft.com/office/officeart/2008/layout/LinedList"/>
    <dgm:cxn modelId="{C9942E81-F8C2-4A6B-9517-94314035ACBE}" type="presParOf" srcId="{3F996E5D-D056-4A44-AA79-B3668C997CE7}" destId="{9AE0B37C-4E32-492A-9855-6A865E79D716}" srcOrd="16" destOrd="0" presId="urn:microsoft.com/office/officeart/2008/layout/LinedList"/>
    <dgm:cxn modelId="{F64231B2-B0B4-47E0-9895-E024D52B6D38}" type="presParOf" srcId="{3F996E5D-D056-4A44-AA79-B3668C997CE7}" destId="{4E5C88C2-884B-43F5-9791-268A8EF894C8}" srcOrd="17" destOrd="0" presId="urn:microsoft.com/office/officeart/2008/layout/LinedList"/>
    <dgm:cxn modelId="{494A4706-205B-44F1-BF51-4A9DAABD26CA}" type="presParOf" srcId="{4E5C88C2-884B-43F5-9791-268A8EF894C8}" destId="{D4A65DDE-80A2-489C-A337-F07CE5BE2FF1}" srcOrd="0" destOrd="0" presId="urn:microsoft.com/office/officeart/2008/layout/LinedList"/>
    <dgm:cxn modelId="{B054D0A1-A5C1-4ACE-98C4-3A2D7708564B}" type="presParOf" srcId="{4E5C88C2-884B-43F5-9791-268A8EF894C8}" destId="{CB0587EA-420D-4A11-B7E8-01DE69EDB558}" srcOrd="1" destOrd="0" presId="urn:microsoft.com/office/officeart/2008/layout/LinedList"/>
    <dgm:cxn modelId="{5AF42243-C904-4978-953E-27F6960A5B21}" type="presParOf" srcId="{3F996E5D-D056-4A44-AA79-B3668C997CE7}" destId="{7960A57E-2E88-46F3-A649-145BA293B443}" srcOrd="18" destOrd="0" presId="urn:microsoft.com/office/officeart/2008/layout/LinedList"/>
    <dgm:cxn modelId="{E1241B8F-A78E-4EBF-B988-DA81542A1FBB}" type="presParOf" srcId="{3F996E5D-D056-4A44-AA79-B3668C997CE7}" destId="{B67EF685-4BFD-42DA-8CD7-0122D1CB25D4}" srcOrd="19" destOrd="0" presId="urn:microsoft.com/office/officeart/2008/layout/LinedList"/>
    <dgm:cxn modelId="{52F7D568-D87A-490B-B4F1-D5794D954161}" type="presParOf" srcId="{B67EF685-4BFD-42DA-8CD7-0122D1CB25D4}" destId="{99FDC654-F541-4AC2-8751-AEE8B55530F1}" srcOrd="0" destOrd="0" presId="urn:microsoft.com/office/officeart/2008/layout/LinedList"/>
    <dgm:cxn modelId="{44E41B4E-948C-48E6-BFB7-E6386AD77815}" type="presParOf" srcId="{B67EF685-4BFD-42DA-8CD7-0122D1CB25D4}" destId="{CCFAD789-84B7-4601-8C0B-41046C78CAE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D3E0D85-46B5-43C5-B45C-9087F8AA3403}" type="doc">
      <dgm:prSet loTypeId="urn:microsoft.com/office/officeart/2005/8/layout/pyramid1" loCatId="pyramid" qsTypeId="urn:microsoft.com/office/officeart/2005/8/quickstyle/simple4" qsCatId="simple" csTypeId="urn:microsoft.com/office/officeart/2005/8/colors/accent3_2" csCatId="accent3" phldr="1"/>
      <dgm:spPr/>
    </dgm:pt>
    <dgm:pt modelId="{078357C2-079E-43FB-AEF6-594E4F35B23C}">
      <dgm:prSet phldrT="[Text]"/>
      <dgm:spPr/>
      <dgm:t>
        <a:bodyPr/>
        <a:lstStyle/>
        <a:p>
          <a:pPr>
            <a:spcAft>
              <a:spcPts val="600"/>
            </a:spcAft>
          </a:pPr>
          <a:endParaRPr lang="en-US"/>
        </a:p>
        <a:p>
          <a:pPr>
            <a:spcAft>
              <a:spcPts val="0"/>
            </a:spcAft>
          </a:pPr>
          <a:r>
            <a:rPr lang="en-US" b="1"/>
            <a:t>Key </a:t>
          </a:r>
        </a:p>
        <a:p>
          <a:pPr>
            <a:spcAft>
              <a:spcPts val="600"/>
            </a:spcAft>
          </a:pPr>
          <a:r>
            <a:rPr lang="en-US" b="1"/>
            <a:t>Point </a:t>
          </a:r>
        </a:p>
      </dgm:t>
    </dgm:pt>
    <dgm:pt modelId="{2F5D0F28-F985-41CB-83DF-02DA4BF017B4}" type="parTrans" cxnId="{22ABF1DA-B982-4B1C-947A-9609B8D74A9B}">
      <dgm:prSet/>
      <dgm:spPr/>
      <dgm:t>
        <a:bodyPr/>
        <a:lstStyle/>
        <a:p>
          <a:endParaRPr lang="en-US"/>
        </a:p>
      </dgm:t>
    </dgm:pt>
    <dgm:pt modelId="{B6F2717F-B5B8-433C-8A6A-A4A7C16B466B}" type="sibTrans" cxnId="{22ABF1DA-B982-4B1C-947A-9609B8D74A9B}">
      <dgm:prSet/>
      <dgm:spPr/>
      <dgm:t>
        <a:bodyPr/>
        <a:lstStyle/>
        <a:p>
          <a:endParaRPr lang="en-US"/>
        </a:p>
      </dgm:t>
    </dgm:pt>
    <dgm:pt modelId="{C28563EA-832D-40B7-B9A7-32441102ABB9}">
      <dgm:prSet phldrT="[Text]"/>
      <dgm:spPr/>
      <dgm:t>
        <a:bodyPr/>
        <a:lstStyle/>
        <a:p>
          <a:r>
            <a:rPr lang="en-US"/>
            <a:t>How you feel</a:t>
          </a:r>
        </a:p>
      </dgm:t>
    </dgm:pt>
    <dgm:pt modelId="{FF6877CC-5664-4274-964F-070A96C4582F}" type="parTrans" cxnId="{CAA05316-CA59-48AB-82BB-612FE5E303F3}">
      <dgm:prSet/>
      <dgm:spPr/>
      <dgm:t>
        <a:bodyPr/>
        <a:lstStyle/>
        <a:p>
          <a:endParaRPr lang="en-US"/>
        </a:p>
      </dgm:t>
    </dgm:pt>
    <dgm:pt modelId="{13683631-E709-421C-AFDF-4621FDF524A6}" type="sibTrans" cxnId="{CAA05316-CA59-48AB-82BB-612FE5E303F3}">
      <dgm:prSet/>
      <dgm:spPr/>
      <dgm:t>
        <a:bodyPr/>
        <a:lstStyle/>
        <a:p>
          <a:endParaRPr lang="en-US"/>
        </a:p>
      </dgm:t>
    </dgm:pt>
    <dgm:pt modelId="{D4B64820-49FC-4E6D-B7D4-6EE22B176F9C}">
      <dgm:prSet phldrT="[Text]"/>
      <dgm:spPr/>
      <dgm:t>
        <a:bodyPr/>
        <a:lstStyle/>
        <a:p>
          <a:r>
            <a:rPr lang="en-US"/>
            <a:t>What you do</a:t>
          </a:r>
        </a:p>
      </dgm:t>
    </dgm:pt>
    <dgm:pt modelId="{CBD62B99-BD56-44C7-921A-C746E3CF9361}" type="parTrans" cxnId="{8611FD0D-8A77-4F9E-88D0-D1E741922502}">
      <dgm:prSet/>
      <dgm:spPr/>
      <dgm:t>
        <a:bodyPr/>
        <a:lstStyle/>
        <a:p>
          <a:endParaRPr lang="en-US"/>
        </a:p>
      </dgm:t>
    </dgm:pt>
    <dgm:pt modelId="{1D87591C-8B9D-405F-AA9B-388A1108DE1A}" type="sibTrans" cxnId="{8611FD0D-8A77-4F9E-88D0-D1E741922502}">
      <dgm:prSet/>
      <dgm:spPr/>
      <dgm:t>
        <a:bodyPr/>
        <a:lstStyle/>
        <a:p>
          <a:endParaRPr lang="en-US"/>
        </a:p>
      </dgm:t>
    </dgm:pt>
    <dgm:pt modelId="{BB428DB9-3EBB-498B-B13D-5A9377FF44AB}" type="pres">
      <dgm:prSet presAssocID="{BD3E0D85-46B5-43C5-B45C-9087F8AA3403}" presName="Name0" presStyleCnt="0">
        <dgm:presLayoutVars>
          <dgm:dir/>
          <dgm:animLvl val="lvl"/>
          <dgm:resizeHandles val="exact"/>
        </dgm:presLayoutVars>
      </dgm:prSet>
      <dgm:spPr/>
    </dgm:pt>
    <dgm:pt modelId="{CD20DF02-3013-4586-9C72-825A15166F9D}" type="pres">
      <dgm:prSet presAssocID="{078357C2-079E-43FB-AEF6-594E4F35B23C}" presName="Name8" presStyleCnt="0"/>
      <dgm:spPr/>
    </dgm:pt>
    <dgm:pt modelId="{E332D194-FC2D-4786-83AC-32CEB309A551}" type="pres">
      <dgm:prSet presAssocID="{078357C2-079E-43FB-AEF6-594E4F35B23C}" presName="level" presStyleLbl="node1" presStyleIdx="0" presStyleCnt="3">
        <dgm:presLayoutVars>
          <dgm:chMax val="1"/>
          <dgm:bulletEnabled val="1"/>
        </dgm:presLayoutVars>
      </dgm:prSet>
      <dgm:spPr/>
    </dgm:pt>
    <dgm:pt modelId="{625F30CE-CDEA-4088-BEF3-79F409D693C6}" type="pres">
      <dgm:prSet presAssocID="{078357C2-079E-43FB-AEF6-594E4F35B23C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C09E761D-5F82-4764-9368-02B14AD09300}" type="pres">
      <dgm:prSet presAssocID="{C28563EA-832D-40B7-B9A7-32441102ABB9}" presName="Name8" presStyleCnt="0"/>
      <dgm:spPr/>
    </dgm:pt>
    <dgm:pt modelId="{F08CBB29-9539-4C74-8E7E-41F2F9D92A5C}" type="pres">
      <dgm:prSet presAssocID="{C28563EA-832D-40B7-B9A7-32441102ABB9}" presName="level" presStyleLbl="node1" presStyleIdx="1" presStyleCnt="3">
        <dgm:presLayoutVars>
          <dgm:chMax val="1"/>
          <dgm:bulletEnabled val="1"/>
        </dgm:presLayoutVars>
      </dgm:prSet>
      <dgm:spPr/>
    </dgm:pt>
    <dgm:pt modelId="{96C39B35-F79E-44BB-AA69-2066153A93A2}" type="pres">
      <dgm:prSet presAssocID="{C28563EA-832D-40B7-B9A7-32441102ABB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42379026-FF67-4C81-901B-8D35D8F1A4EB}" type="pres">
      <dgm:prSet presAssocID="{D4B64820-49FC-4E6D-B7D4-6EE22B176F9C}" presName="Name8" presStyleCnt="0"/>
      <dgm:spPr/>
    </dgm:pt>
    <dgm:pt modelId="{11785C4D-6468-4C71-A6F7-EE7126AC6586}" type="pres">
      <dgm:prSet presAssocID="{D4B64820-49FC-4E6D-B7D4-6EE22B176F9C}" presName="level" presStyleLbl="node1" presStyleIdx="2" presStyleCnt="3">
        <dgm:presLayoutVars>
          <dgm:chMax val="1"/>
          <dgm:bulletEnabled val="1"/>
        </dgm:presLayoutVars>
      </dgm:prSet>
      <dgm:spPr/>
    </dgm:pt>
    <dgm:pt modelId="{50D05A5B-DE2F-4F51-817E-0D9AAACAE218}" type="pres">
      <dgm:prSet presAssocID="{D4B64820-49FC-4E6D-B7D4-6EE22B176F9C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0B88BF08-7E49-4366-B77E-97419AA11417}" type="presOf" srcId="{078357C2-079E-43FB-AEF6-594E4F35B23C}" destId="{E332D194-FC2D-4786-83AC-32CEB309A551}" srcOrd="0" destOrd="0" presId="urn:microsoft.com/office/officeart/2005/8/layout/pyramid1"/>
    <dgm:cxn modelId="{8611FD0D-8A77-4F9E-88D0-D1E741922502}" srcId="{BD3E0D85-46B5-43C5-B45C-9087F8AA3403}" destId="{D4B64820-49FC-4E6D-B7D4-6EE22B176F9C}" srcOrd="2" destOrd="0" parTransId="{CBD62B99-BD56-44C7-921A-C746E3CF9361}" sibTransId="{1D87591C-8B9D-405F-AA9B-388A1108DE1A}"/>
    <dgm:cxn modelId="{CAA05316-CA59-48AB-82BB-612FE5E303F3}" srcId="{BD3E0D85-46B5-43C5-B45C-9087F8AA3403}" destId="{C28563EA-832D-40B7-B9A7-32441102ABB9}" srcOrd="1" destOrd="0" parTransId="{FF6877CC-5664-4274-964F-070A96C4582F}" sibTransId="{13683631-E709-421C-AFDF-4621FDF524A6}"/>
    <dgm:cxn modelId="{16A4AB3E-B160-4A9B-B7B5-B6E14CC683C6}" type="presOf" srcId="{C28563EA-832D-40B7-B9A7-32441102ABB9}" destId="{F08CBB29-9539-4C74-8E7E-41F2F9D92A5C}" srcOrd="0" destOrd="0" presId="urn:microsoft.com/office/officeart/2005/8/layout/pyramid1"/>
    <dgm:cxn modelId="{4A73885B-1290-4434-8D53-C1C3A657DBEF}" type="presOf" srcId="{C28563EA-832D-40B7-B9A7-32441102ABB9}" destId="{96C39B35-F79E-44BB-AA69-2066153A93A2}" srcOrd="1" destOrd="0" presId="urn:microsoft.com/office/officeart/2005/8/layout/pyramid1"/>
    <dgm:cxn modelId="{C8CBAF51-8D13-440F-9DB1-74987B5DE3C8}" type="presOf" srcId="{D4B64820-49FC-4E6D-B7D4-6EE22B176F9C}" destId="{50D05A5B-DE2F-4F51-817E-0D9AAACAE218}" srcOrd="1" destOrd="0" presId="urn:microsoft.com/office/officeart/2005/8/layout/pyramid1"/>
    <dgm:cxn modelId="{4C2039B5-334A-43E4-91FE-03D48A0BEADD}" type="presOf" srcId="{D4B64820-49FC-4E6D-B7D4-6EE22B176F9C}" destId="{11785C4D-6468-4C71-A6F7-EE7126AC6586}" srcOrd="0" destOrd="0" presId="urn:microsoft.com/office/officeart/2005/8/layout/pyramid1"/>
    <dgm:cxn modelId="{22ABF1DA-B982-4B1C-947A-9609B8D74A9B}" srcId="{BD3E0D85-46B5-43C5-B45C-9087F8AA3403}" destId="{078357C2-079E-43FB-AEF6-594E4F35B23C}" srcOrd="0" destOrd="0" parTransId="{2F5D0F28-F985-41CB-83DF-02DA4BF017B4}" sibTransId="{B6F2717F-B5B8-433C-8A6A-A4A7C16B466B}"/>
    <dgm:cxn modelId="{1F8B46FC-7F42-454F-97B8-ECF77EE869B7}" type="presOf" srcId="{BD3E0D85-46B5-43C5-B45C-9087F8AA3403}" destId="{BB428DB9-3EBB-498B-B13D-5A9377FF44AB}" srcOrd="0" destOrd="0" presId="urn:microsoft.com/office/officeart/2005/8/layout/pyramid1"/>
    <dgm:cxn modelId="{9446C1FD-FA6A-4D7F-9FD0-779238512DEF}" type="presOf" srcId="{078357C2-079E-43FB-AEF6-594E4F35B23C}" destId="{625F30CE-CDEA-4088-BEF3-79F409D693C6}" srcOrd="1" destOrd="0" presId="urn:microsoft.com/office/officeart/2005/8/layout/pyramid1"/>
    <dgm:cxn modelId="{E5460139-9831-428E-B59E-C1FBB5728CF7}" type="presParOf" srcId="{BB428DB9-3EBB-498B-B13D-5A9377FF44AB}" destId="{CD20DF02-3013-4586-9C72-825A15166F9D}" srcOrd="0" destOrd="0" presId="urn:microsoft.com/office/officeart/2005/8/layout/pyramid1"/>
    <dgm:cxn modelId="{023A998F-AB39-4696-8E11-FC872EFE0B43}" type="presParOf" srcId="{CD20DF02-3013-4586-9C72-825A15166F9D}" destId="{E332D194-FC2D-4786-83AC-32CEB309A551}" srcOrd="0" destOrd="0" presId="urn:microsoft.com/office/officeart/2005/8/layout/pyramid1"/>
    <dgm:cxn modelId="{2B499ABA-BCD2-4B23-85D1-E52AFF54AE4F}" type="presParOf" srcId="{CD20DF02-3013-4586-9C72-825A15166F9D}" destId="{625F30CE-CDEA-4088-BEF3-79F409D693C6}" srcOrd="1" destOrd="0" presId="urn:microsoft.com/office/officeart/2005/8/layout/pyramid1"/>
    <dgm:cxn modelId="{FD68B2DC-4DB7-4C0F-B5FB-E92C669C2C1C}" type="presParOf" srcId="{BB428DB9-3EBB-498B-B13D-5A9377FF44AB}" destId="{C09E761D-5F82-4764-9368-02B14AD09300}" srcOrd="1" destOrd="0" presId="urn:microsoft.com/office/officeart/2005/8/layout/pyramid1"/>
    <dgm:cxn modelId="{1119A279-8910-45EE-9B00-B3A5B28F386E}" type="presParOf" srcId="{C09E761D-5F82-4764-9368-02B14AD09300}" destId="{F08CBB29-9539-4C74-8E7E-41F2F9D92A5C}" srcOrd="0" destOrd="0" presId="urn:microsoft.com/office/officeart/2005/8/layout/pyramid1"/>
    <dgm:cxn modelId="{82F012AD-8ABD-432C-8C6D-447A621E04EC}" type="presParOf" srcId="{C09E761D-5F82-4764-9368-02B14AD09300}" destId="{96C39B35-F79E-44BB-AA69-2066153A93A2}" srcOrd="1" destOrd="0" presId="urn:microsoft.com/office/officeart/2005/8/layout/pyramid1"/>
    <dgm:cxn modelId="{953E8897-A870-47D3-8EBE-58EB321544D1}" type="presParOf" srcId="{BB428DB9-3EBB-498B-B13D-5A9377FF44AB}" destId="{42379026-FF67-4C81-901B-8D35D8F1A4EB}" srcOrd="2" destOrd="0" presId="urn:microsoft.com/office/officeart/2005/8/layout/pyramid1"/>
    <dgm:cxn modelId="{E5A842BE-0E24-4D96-91FD-787FBCD76ED2}" type="presParOf" srcId="{42379026-FF67-4C81-901B-8D35D8F1A4EB}" destId="{11785C4D-6468-4C71-A6F7-EE7126AC6586}" srcOrd="0" destOrd="0" presId="urn:microsoft.com/office/officeart/2005/8/layout/pyramid1"/>
    <dgm:cxn modelId="{975EA2F7-61DA-413E-A2AC-D766927747A7}" type="presParOf" srcId="{42379026-FF67-4C81-901B-8D35D8F1A4EB}" destId="{50D05A5B-DE2F-4F51-817E-0D9AAACAE218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F45ADD-E698-4E06-B5FE-E5E024C4055C}">
      <dsp:nvSpPr>
        <dsp:cNvPr id="0" name=""/>
        <dsp:cNvSpPr/>
      </dsp:nvSpPr>
      <dsp:spPr>
        <a:xfrm>
          <a:off x="0" y="0"/>
          <a:ext cx="5098256" cy="1188467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2D29D7-0832-4B98-8219-50A4520E80AA}">
      <dsp:nvSpPr>
        <dsp:cNvPr id="0" name=""/>
        <dsp:cNvSpPr/>
      </dsp:nvSpPr>
      <dsp:spPr>
        <a:xfrm>
          <a:off x="359511" y="269750"/>
          <a:ext cx="653657" cy="65365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E008B1-AD60-4B96-89AB-1BD1E2BC5609}">
      <dsp:nvSpPr>
        <dsp:cNvPr id="0" name=""/>
        <dsp:cNvSpPr/>
      </dsp:nvSpPr>
      <dsp:spPr>
        <a:xfrm>
          <a:off x="1372680" y="2344"/>
          <a:ext cx="3725575" cy="1188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80" tIns="125780" rIns="125780" bIns="1257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The 10/20/30 Rule of PowerPoint</a:t>
          </a:r>
        </a:p>
      </dsp:txBody>
      <dsp:txXfrm>
        <a:off x="1372680" y="2344"/>
        <a:ext cx="3725575" cy="1188467"/>
      </dsp:txXfrm>
    </dsp:sp>
    <dsp:sp modelId="{838B2E9D-0D31-42BB-8AE5-AFF4648E858F}">
      <dsp:nvSpPr>
        <dsp:cNvPr id="0" name=""/>
        <dsp:cNvSpPr/>
      </dsp:nvSpPr>
      <dsp:spPr>
        <a:xfrm>
          <a:off x="0" y="1487929"/>
          <a:ext cx="5098256" cy="118846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4DA045-31AE-4645-9B0D-33518B369265}">
      <dsp:nvSpPr>
        <dsp:cNvPr id="0" name=""/>
        <dsp:cNvSpPr/>
      </dsp:nvSpPr>
      <dsp:spPr>
        <a:xfrm>
          <a:off x="359511" y="1755334"/>
          <a:ext cx="653657" cy="65365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70ACFC-D184-4A7C-A7EA-DB008725E185}">
      <dsp:nvSpPr>
        <dsp:cNvPr id="0" name=""/>
        <dsp:cNvSpPr/>
      </dsp:nvSpPr>
      <dsp:spPr>
        <a:xfrm>
          <a:off x="1372680" y="1487929"/>
          <a:ext cx="3725575" cy="1188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80" tIns="125780" rIns="125780" bIns="1257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Ten slides</a:t>
          </a:r>
        </a:p>
      </dsp:txBody>
      <dsp:txXfrm>
        <a:off x="1372680" y="1487929"/>
        <a:ext cx="3725575" cy="1188467"/>
      </dsp:txXfrm>
    </dsp:sp>
    <dsp:sp modelId="{1020E68C-9A4F-462A-B02B-96ABD0B6BFD4}">
      <dsp:nvSpPr>
        <dsp:cNvPr id="0" name=""/>
        <dsp:cNvSpPr/>
      </dsp:nvSpPr>
      <dsp:spPr>
        <a:xfrm>
          <a:off x="0" y="2973514"/>
          <a:ext cx="5098256" cy="118846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DDCAC5-0BAF-4276-89B9-B71E8C11E97C}">
      <dsp:nvSpPr>
        <dsp:cNvPr id="0" name=""/>
        <dsp:cNvSpPr/>
      </dsp:nvSpPr>
      <dsp:spPr>
        <a:xfrm>
          <a:off x="359511" y="3240919"/>
          <a:ext cx="653657" cy="65365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9BFC38-D252-4630-9760-014DFB35CA9B}">
      <dsp:nvSpPr>
        <dsp:cNvPr id="0" name=""/>
        <dsp:cNvSpPr/>
      </dsp:nvSpPr>
      <dsp:spPr>
        <a:xfrm>
          <a:off x="1372680" y="2973514"/>
          <a:ext cx="3725575" cy="1188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80" tIns="125780" rIns="125780" bIns="1257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Twenty minutes</a:t>
          </a:r>
        </a:p>
      </dsp:txBody>
      <dsp:txXfrm>
        <a:off x="1372680" y="2973514"/>
        <a:ext cx="3725575" cy="1188467"/>
      </dsp:txXfrm>
    </dsp:sp>
    <dsp:sp modelId="{40522406-6CA2-40A2-8AB4-AF9B59F44844}">
      <dsp:nvSpPr>
        <dsp:cNvPr id="0" name=""/>
        <dsp:cNvSpPr/>
      </dsp:nvSpPr>
      <dsp:spPr>
        <a:xfrm>
          <a:off x="0" y="4461444"/>
          <a:ext cx="5098256" cy="118846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081AE5-F29C-4BE3-8133-20AF31D1B26F}">
      <dsp:nvSpPr>
        <dsp:cNvPr id="0" name=""/>
        <dsp:cNvSpPr/>
      </dsp:nvSpPr>
      <dsp:spPr>
        <a:xfrm>
          <a:off x="359511" y="4726504"/>
          <a:ext cx="653657" cy="65365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1F28EF-BCFA-43BC-B790-C55F55DAD3F6}">
      <dsp:nvSpPr>
        <dsp:cNvPr id="0" name=""/>
        <dsp:cNvSpPr/>
      </dsp:nvSpPr>
      <dsp:spPr>
        <a:xfrm>
          <a:off x="1372680" y="4459099"/>
          <a:ext cx="3725575" cy="1188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80" tIns="125780" rIns="125780" bIns="1257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30-point font (or larger)</a:t>
          </a:r>
        </a:p>
      </dsp:txBody>
      <dsp:txXfrm>
        <a:off x="1372680" y="4459099"/>
        <a:ext cx="3725575" cy="11884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CCF8DF-952B-4D0F-9991-A21928EA3690}">
      <dsp:nvSpPr>
        <dsp:cNvPr id="0" name=""/>
        <dsp:cNvSpPr/>
      </dsp:nvSpPr>
      <dsp:spPr>
        <a:xfrm>
          <a:off x="0" y="689"/>
          <a:ext cx="509825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B982FD-ABF0-4DA6-B031-AC4D4AB624A0}">
      <dsp:nvSpPr>
        <dsp:cNvPr id="0" name=""/>
        <dsp:cNvSpPr/>
      </dsp:nvSpPr>
      <dsp:spPr>
        <a:xfrm>
          <a:off x="0" y="689"/>
          <a:ext cx="5098256" cy="5648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solidFill>
                <a:schemeClr val="bg1"/>
              </a:solidFill>
            </a:rPr>
            <a:t>Title </a:t>
          </a:r>
        </a:p>
      </dsp:txBody>
      <dsp:txXfrm>
        <a:off x="0" y="689"/>
        <a:ext cx="5098256" cy="564853"/>
      </dsp:txXfrm>
    </dsp:sp>
    <dsp:sp modelId="{75BEB9BB-400B-48A8-B201-3013008DC7C0}">
      <dsp:nvSpPr>
        <dsp:cNvPr id="0" name=""/>
        <dsp:cNvSpPr/>
      </dsp:nvSpPr>
      <dsp:spPr>
        <a:xfrm>
          <a:off x="0" y="565542"/>
          <a:ext cx="5098256" cy="0"/>
        </a:xfrm>
        <a:prstGeom prst="line">
          <a:avLst/>
        </a:prstGeom>
        <a:solidFill>
          <a:schemeClr val="accent2">
            <a:hueOff val="-1204515"/>
            <a:satOff val="3725"/>
            <a:lumOff val="458"/>
            <a:alphaOff val="0"/>
          </a:schemeClr>
        </a:solidFill>
        <a:ln w="12700" cap="flat" cmpd="sng" algn="ctr">
          <a:solidFill>
            <a:schemeClr val="accent2">
              <a:hueOff val="-1204515"/>
              <a:satOff val="3725"/>
              <a:lumOff val="45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D4D416-B4ED-401B-999F-085DB6951073}">
      <dsp:nvSpPr>
        <dsp:cNvPr id="0" name=""/>
        <dsp:cNvSpPr/>
      </dsp:nvSpPr>
      <dsp:spPr>
        <a:xfrm>
          <a:off x="0" y="565542"/>
          <a:ext cx="5098256" cy="5648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solidFill>
                <a:schemeClr val="bg1"/>
              </a:solidFill>
            </a:rPr>
            <a:t>Problem/Opportunity</a:t>
          </a:r>
        </a:p>
      </dsp:txBody>
      <dsp:txXfrm>
        <a:off x="0" y="565542"/>
        <a:ext cx="5098256" cy="564853"/>
      </dsp:txXfrm>
    </dsp:sp>
    <dsp:sp modelId="{E987B2B0-C93F-4DA5-B813-C31B930FA512}">
      <dsp:nvSpPr>
        <dsp:cNvPr id="0" name=""/>
        <dsp:cNvSpPr/>
      </dsp:nvSpPr>
      <dsp:spPr>
        <a:xfrm>
          <a:off x="0" y="1130396"/>
          <a:ext cx="5098256" cy="0"/>
        </a:xfrm>
        <a:prstGeom prst="line">
          <a:avLst/>
        </a:prstGeom>
        <a:solidFill>
          <a:schemeClr val="accent2">
            <a:hueOff val="-2409030"/>
            <a:satOff val="7450"/>
            <a:lumOff val="915"/>
            <a:alphaOff val="0"/>
          </a:schemeClr>
        </a:solidFill>
        <a:ln w="12700" cap="flat" cmpd="sng" algn="ctr">
          <a:solidFill>
            <a:schemeClr val="accent2">
              <a:hueOff val="-2409030"/>
              <a:satOff val="7450"/>
              <a:lumOff val="9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6D9612-3482-43A0-8788-3CAE11E76DB6}">
      <dsp:nvSpPr>
        <dsp:cNvPr id="0" name=""/>
        <dsp:cNvSpPr/>
      </dsp:nvSpPr>
      <dsp:spPr>
        <a:xfrm>
          <a:off x="0" y="1130396"/>
          <a:ext cx="5098256" cy="5648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chemeClr val="bg1"/>
              </a:solidFill>
            </a:rPr>
            <a:t>Value Proposition (promise to the player)</a:t>
          </a:r>
        </a:p>
      </dsp:txBody>
      <dsp:txXfrm>
        <a:off x="0" y="1130396"/>
        <a:ext cx="5098256" cy="564853"/>
      </dsp:txXfrm>
    </dsp:sp>
    <dsp:sp modelId="{FD94150C-2070-4951-85AF-B4E3B2374EB4}">
      <dsp:nvSpPr>
        <dsp:cNvPr id="0" name=""/>
        <dsp:cNvSpPr/>
      </dsp:nvSpPr>
      <dsp:spPr>
        <a:xfrm>
          <a:off x="0" y="1695249"/>
          <a:ext cx="5098256" cy="0"/>
        </a:xfrm>
        <a:prstGeom prst="line">
          <a:avLst/>
        </a:prstGeom>
        <a:solidFill>
          <a:schemeClr val="accent2">
            <a:hueOff val="-3613545"/>
            <a:satOff val="11175"/>
            <a:lumOff val="1373"/>
            <a:alphaOff val="0"/>
          </a:schemeClr>
        </a:solidFill>
        <a:ln w="12700" cap="flat" cmpd="sng" algn="ctr">
          <a:solidFill>
            <a:schemeClr val="accent2">
              <a:hueOff val="-3613545"/>
              <a:satOff val="11175"/>
              <a:lumOff val="137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AB2A10-1FE1-4DCC-A3AC-11C2FEBB81E8}">
      <dsp:nvSpPr>
        <dsp:cNvPr id="0" name=""/>
        <dsp:cNvSpPr/>
      </dsp:nvSpPr>
      <dsp:spPr>
        <a:xfrm>
          <a:off x="0" y="1695249"/>
          <a:ext cx="5098256" cy="5648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solidFill>
                <a:schemeClr val="bg1"/>
              </a:solidFill>
            </a:rPr>
            <a:t>Underlying magic/technology</a:t>
          </a:r>
        </a:p>
      </dsp:txBody>
      <dsp:txXfrm>
        <a:off x="0" y="1695249"/>
        <a:ext cx="5098256" cy="564853"/>
      </dsp:txXfrm>
    </dsp:sp>
    <dsp:sp modelId="{482E7826-E6F2-4FF8-BFA5-D58BE4599AB3}">
      <dsp:nvSpPr>
        <dsp:cNvPr id="0" name=""/>
        <dsp:cNvSpPr/>
      </dsp:nvSpPr>
      <dsp:spPr>
        <a:xfrm>
          <a:off x="0" y="2260102"/>
          <a:ext cx="5098256" cy="0"/>
        </a:xfrm>
        <a:prstGeom prst="line">
          <a:avLst/>
        </a:prstGeom>
        <a:solidFill>
          <a:schemeClr val="accent2">
            <a:hueOff val="-4818060"/>
            <a:satOff val="14900"/>
            <a:lumOff val="1831"/>
            <a:alphaOff val="0"/>
          </a:schemeClr>
        </a:solidFill>
        <a:ln w="12700" cap="flat" cmpd="sng" algn="ctr">
          <a:solidFill>
            <a:schemeClr val="accent2">
              <a:hueOff val="-4818060"/>
              <a:satOff val="14900"/>
              <a:lumOff val="183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72D868-DE39-48C8-BF82-B2FBB594077B}">
      <dsp:nvSpPr>
        <dsp:cNvPr id="0" name=""/>
        <dsp:cNvSpPr/>
      </dsp:nvSpPr>
      <dsp:spPr>
        <a:xfrm>
          <a:off x="0" y="2260102"/>
          <a:ext cx="5098256" cy="5648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solidFill>
                <a:schemeClr val="bg1"/>
              </a:solidFill>
            </a:rPr>
            <a:t>Business model</a:t>
          </a:r>
        </a:p>
      </dsp:txBody>
      <dsp:txXfrm>
        <a:off x="0" y="2260102"/>
        <a:ext cx="5098256" cy="564853"/>
      </dsp:txXfrm>
    </dsp:sp>
    <dsp:sp modelId="{09BFE6E9-9395-4ABC-9843-C1E7C03EDE09}">
      <dsp:nvSpPr>
        <dsp:cNvPr id="0" name=""/>
        <dsp:cNvSpPr/>
      </dsp:nvSpPr>
      <dsp:spPr>
        <a:xfrm>
          <a:off x="0" y="2824956"/>
          <a:ext cx="5098256" cy="0"/>
        </a:xfrm>
        <a:prstGeom prst="line">
          <a:avLst/>
        </a:prstGeom>
        <a:solidFill>
          <a:schemeClr val="accent2">
            <a:hueOff val="-6022576"/>
            <a:satOff val="18624"/>
            <a:lumOff val="2288"/>
            <a:alphaOff val="0"/>
          </a:schemeClr>
        </a:solidFill>
        <a:ln w="12700" cap="flat" cmpd="sng" algn="ctr">
          <a:solidFill>
            <a:schemeClr val="accent2">
              <a:hueOff val="-6022576"/>
              <a:satOff val="18624"/>
              <a:lumOff val="22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FA0BF7-EDC5-4C93-A004-BFD08BADCA8D}">
      <dsp:nvSpPr>
        <dsp:cNvPr id="0" name=""/>
        <dsp:cNvSpPr/>
      </dsp:nvSpPr>
      <dsp:spPr>
        <a:xfrm>
          <a:off x="0" y="2824956"/>
          <a:ext cx="5098256" cy="5648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chemeClr val="bg1"/>
              </a:solidFill>
            </a:rPr>
            <a:t>Go to market plan </a:t>
          </a:r>
        </a:p>
      </dsp:txBody>
      <dsp:txXfrm>
        <a:off x="0" y="2824956"/>
        <a:ext cx="5098256" cy="564853"/>
      </dsp:txXfrm>
    </dsp:sp>
    <dsp:sp modelId="{FA00B742-713E-4838-9291-A2B897FBC1F9}">
      <dsp:nvSpPr>
        <dsp:cNvPr id="0" name=""/>
        <dsp:cNvSpPr/>
      </dsp:nvSpPr>
      <dsp:spPr>
        <a:xfrm>
          <a:off x="0" y="3389809"/>
          <a:ext cx="5098256" cy="0"/>
        </a:xfrm>
        <a:prstGeom prst="line">
          <a:avLst/>
        </a:prstGeom>
        <a:solidFill>
          <a:schemeClr val="accent2">
            <a:hueOff val="-7227090"/>
            <a:satOff val="22349"/>
            <a:lumOff val="2746"/>
            <a:alphaOff val="0"/>
          </a:schemeClr>
        </a:solidFill>
        <a:ln w="12700" cap="flat" cmpd="sng" algn="ctr">
          <a:solidFill>
            <a:schemeClr val="accent2">
              <a:hueOff val="-7227090"/>
              <a:satOff val="22349"/>
              <a:lumOff val="274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633E24-EB8B-4BFB-BCEA-663B3EA4FCA9}">
      <dsp:nvSpPr>
        <dsp:cNvPr id="0" name=""/>
        <dsp:cNvSpPr/>
      </dsp:nvSpPr>
      <dsp:spPr>
        <a:xfrm>
          <a:off x="0" y="3389809"/>
          <a:ext cx="5098256" cy="5648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solidFill>
                <a:schemeClr val="bg1"/>
              </a:solidFill>
            </a:rPr>
            <a:t>Competition</a:t>
          </a:r>
        </a:p>
      </dsp:txBody>
      <dsp:txXfrm>
        <a:off x="0" y="3389809"/>
        <a:ext cx="5098256" cy="564853"/>
      </dsp:txXfrm>
    </dsp:sp>
    <dsp:sp modelId="{38A8AAD5-4BEC-4A73-B0D9-7D8CE2C039CD}">
      <dsp:nvSpPr>
        <dsp:cNvPr id="0" name=""/>
        <dsp:cNvSpPr/>
      </dsp:nvSpPr>
      <dsp:spPr>
        <a:xfrm>
          <a:off x="0" y="3954662"/>
          <a:ext cx="5098256" cy="0"/>
        </a:xfrm>
        <a:prstGeom prst="line">
          <a:avLst/>
        </a:prstGeom>
        <a:solidFill>
          <a:schemeClr val="accent2">
            <a:hueOff val="-8431606"/>
            <a:satOff val="26074"/>
            <a:lumOff val="3204"/>
            <a:alphaOff val="0"/>
          </a:schemeClr>
        </a:solidFill>
        <a:ln w="12700" cap="flat" cmpd="sng" algn="ctr">
          <a:solidFill>
            <a:schemeClr val="accent2">
              <a:hueOff val="-8431606"/>
              <a:satOff val="26074"/>
              <a:lumOff val="32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6F9BC5-19BC-4068-AB13-2F42A0292321}">
      <dsp:nvSpPr>
        <dsp:cNvPr id="0" name=""/>
        <dsp:cNvSpPr/>
      </dsp:nvSpPr>
      <dsp:spPr>
        <a:xfrm>
          <a:off x="0" y="3954662"/>
          <a:ext cx="5098256" cy="5648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solidFill>
                <a:schemeClr val="bg1"/>
              </a:solidFill>
            </a:rPr>
            <a:t>Team</a:t>
          </a:r>
        </a:p>
      </dsp:txBody>
      <dsp:txXfrm>
        <a:off x="0" y="3954662"/>
        <a:ext cx="5098256" cy="564853"/>
      </dsp:txXfrm>
    </dsp:sp>
    <dsp:sp modelId="{9AE0B37C-4E32-492A-9855-6A865E79D716}">
      <dsp:nvSpPr>
        <dsp:cNvPr id="0" name=""/>
        <dsp:cNvSpPr/>
      </dsp:nvSpPr>
      <dsp:spPr>
        <a:xfrm>
          <a:off x="0" y="4519515"/>
          <a:ext cx="5098256" cy="0"/>
        </a:xfrm>
        <a:prstGeom prst="line">
          <a:avLst/>
        </a:prstGeom>
        <a:solidFill>
          <a:schemeClr val="accent2">
            <a:hueOff val="-9636120"/>
            <a:satOff val="29799"/>
            <a:lumOff val="3661"/>
            <a:alphaOff val="0"/>
          </a:schemeClr>
        </a:solidFill>
        <a:ln w="12700" cap="flat" cmpd="sng" algn="ctr">
          <a:solidFill>
            <a:schemeClr val="accent2">
              <a:hueOff val="-9636120"/>
              <a:satOff val="29799"/>
              <a:lumOff val="36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A65DDE-80A2-489C-A337-F07CE5BE2FF1}">
      <dsp:nvSpPr>
        <dsp:cNvPr id="0" name=""/>
        <dsp:cNvSpPr/>
      </dsp:nvSpPr>
      <dsp:spPr>
        <a:xfrm>
          <a:off x="0" y="4519515"/>
          <a:ext cx="5098256" cy="5648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solidFill>
                <a:schemeClr val="bg1"/>
              </a:solidFill>
            </a:rPr>
            <a:t>Projections and KPIs</a:t>
          </a:r>
        </a:p>
      </dsp:txBody>
      <dsp:txXfrm>
        <a:off x="0" y="4519515"/>
        <a:ext cx="5098256" cy="564853"/>
      </dsp:txXfrm>
    </dsp:sp>
    <dsp:sp modelId="{7960A57E-2E88-46F3-A649-145BA293B443}">
      <dsp:nvSpPr>
        <dsp:cNvPr id="0" name=""/>
        <dsp:cNvSpPr/>
      </dsp:nvSpPr>
      <dsp:spPr>
        <a:xfrm>
          <a:off x="0" y="5084369"/>
          <a:ext cx="5098256" cy="0"/>
        </a:xfrm>
        <a:prstGeom prst="line">
          <a:avLst/>
        </a:prstGeom>
        <a:solidFill>
          <a:schemeClr val="accent2">
            <a:hueOff val="-10840636"/>
            <a:satOff val="33524"/>
            <a:lumOff val="4119"/>
            <a:alphaOff val="0"/>
          </a:schemeClr>
        </a:solidFill>
        <a:ln w="12700" cap="flat" cmpd="sng" algn="ctr">
          <a:solidFill>
            <a:schemeClr val="accent2">
              <a:hueOff val="-10840636"/>
              <a:satOff val="33524"/>
              <a:lumOff val="411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FDC654-F541-4AC2-8751-AEE8B55530F1}">
      <dsp:nvSpPr>
        <dsp:cNvPr id="0" name=""/>
        <dsp:cNvSpPr/>
      </dsp:nvSpPr>
      <dsp:spPr>
        <a:xfrm>
          <a:off x="0" y="5084369"/>
          <a:ext cx="5098256" cy="5648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solidFill>
                <a:schemeClr val="bg1"/>
              </a:solidFill>
            </a:rPr>
            <a:t>Status and timeline, budgets</a:t>
          </a:r>
        </a:p>
      </dsp:txBody>
      <dsp:txXfrm>
        <a:off x="0" y="5084369"/>
        <a:ext cx="5098256" cy="56485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32D194-FC2D-4786-83AC-32CEB309A551}">
      <dsp:nvSpPr>
        <dsp:cNvPr id="0" name=""/>
        <dsp:cNvSpPr/>
      </dsp:nvSpPr>
      <dsp:spPr>
        <a:xfrm>
          <a:off x="2263818" y="0"/>
          <a:ext cx="2263818" cy="1628030"/>
        </a:xfrm>
        <a:prstGeom prst="trapezoid">
          <a:avLst>
            <a:gd name="adj" fmla="val 69526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6990" tIns="46990" rIns="46990" bIns="4699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endParaRPr lang="en-US" sz="3700" kern="1200"/>
        </a:p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3700" b="1" kern="1200"/>
            <a:t>Key </a:t>
          </a:r>
        </a:p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3700" b="1" kern="1200"/>
            <a:t>Point </a:t>
          </a:r>
        </a:p>
      </dsp:txBody>
      <dsp:txXfrm>
        <a:off x="2263818" y="0"/>
        <a:ext cx="2263818" cy="1628030"/>
      </dsp:txXfrm>
    </dsp:sp>
    <dsp:sp modelId="{F08CBB29-9539-4C74-8E7E-41F2F9D92A5C}">
      <dsp:nvSpPr>
        <dsp:cNvPr id="0" name=""/>
        <dsp:cNvSpPr/>
      </dsp:nvSpPr>
      <dsp:spPr>
        <a:xfrm>
          <a:off x="1131909" y="1628029"/>
          <a:ext cx="4527636" cy="1628030"/>
        </a:xfrm>
        <a:prstGeom prst="trapezoid">
          <a:avLst>
            <a:gd name="adj" fmla="val 69526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6990" tIns="46990" rIns="46990" bIns="4699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How you feel</a:t>
          </a:r>
        </a:p>
      </dsp:txBody>
      <dsp:txXfrm>
        <a:off x="1924245" y="1628029"/>
        <a:ext cx="2942963" cy="1628030"/>
      </dsp:txXfrm>
    </dsp:sp>
    <dsp:sp modelId="{11785C4D-6468-4C71-A6F7-EE7126AC6586}">
      <dsp:nvSpPr>
        <dsp:cNvPr id="0" name=""/>
        <dsp:cNvSpPr/>
      </dsp:nvSpPr>
      <dsp:spPr>
        <a:xfrm>
          <a:off x="0" y="3256059"/>
          <a:ext cx="6791455" cy="1628030"/>
        </a:xfrm>
        <a:prstGeom prst="trapezoid">
          <a:avLst>
            <a:gd name="adj" fmla="val 69526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6990" tIns="46990" rIns="46990" bIns="4699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What you do</a:t>
          </a:r>
        </a:p>
      </dsp:txBody>
      <dsp:txXfrm>
        <a:off x="1188504" y="3256059"/>
        <a:ext cx="4414445" cy="16280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2T13:03:48.273"/>
    </inkml:context>
    <inkml:brush xml:id="br0">
      <inkml:brushProperty name="width" value="0.35" units="cm"/>
      <inkml:brushProperty name="height" value="0.35" units="cm"/>
      <inkml:brushProperty name="color" value="#FEFFFF"/>
    </inkml:brush>
  </inkml:definitions>
  <inkml:trace contextRef="#ctx0" brushRef="#br0">3 3146 24575,'-1'-54'0,"0"29"0,0 0 0,2 0 0,1 1 0,1-1 0,10-43 0,0 20 0,-3 0 0,8-83 0,5-32 0,125-375 0,-87 332 0,27-138 0,-13 45 0,-49 204 0,53-176 0,-74 259 0,25-78 0,4 0 0,73-136 0,-50 123 0,33-53 0,-86 151 0,0-1 0,0 1 0,0 0 0,1 1 0,-1-1 0,1 1 0,1 0 0,-1 0 0,0 0 0,1 1 0,0 0 0,0 0 0,0 0 0,9-2 0,-10 4 0,1 0 0,-1 0 0,1 1 0,0 0 0,-1 0 0,1 0 0,-1 1 0,1-1 0,0 1 0,-1 1 0,0-1 0,1 1 0,-1 0 0,0 0 0,0 0 0,0 1 0,6 4 0,0 1 0,0 1 0,-1 0 0,0 0 0,-1 1 0,1 0 0,12 21 0,42 76 0,-49-81 0,190 378 0,-202-398 0,84 163 0,45 98 0,-120-235 0,-7-18 0,0 0 0,1 0 0,0-1 0,1 1 0,0-2 0,17 22 0,-23-33 0,0 0 0,0 0 0,0-1 0,0 1 0,0 0 0,0 0 0,0-1 0,0 1 0,0-1 0,0 1 0,0-1 0,0 0 0,0 1 0,0-1 0,1 0 0,-1 0 0,0 0 0,0 0 0,0 0 0,1 0 0,-1 0 0,0 0 0,0 0 0,0 0 0,1-1 0,-1 1 0,0 0 0,0-1 0,0 1 0,0-1 0,0 0 0,0 1 0,0-1 0,0 0 0,0 1 0,0-1 0,0 0 0,0-1 0,5-3 0,-1-1 0,-1 0 0,1 0 0,5-10 0,2-8 0,-1 1 0,-1-2 0,-1 0 0,9-40 0,-10 31 0,24-57 0,-4 35 0,3 0 0,2 3 0,2 0 0,3 2 0,2 2 0,69-66 0,-91 95 0,-1-1 0,-1-1 0,0 0 0,-2-1 0,-1 0 0,13-33 0,0 3 0,-19 41 0,0 1 0,1 0 0,0 0 0,0 1 0,1 0 0,1 1 0,0 0 0,0 0 0,15-9 0,12-6 0,60-27 0,-28 16 0,-61 31 0,0 0 0,0 0 0,1 1 0,-1 0 0,1 0 0,0 1 0,-1 0 0,1 1 0,0 0 0,0 0 0,10 1 0,-12 1 0,0 0 0,-1 0 0,1 0 0,0 1 0,0 1 0,-1-1 0,0 1 0,1 0 0,-1 0 0,0 1 0,-1-1 0,1 2 0,0-1 0,-1 0 0,6 7 0,9 12 0,-1 0 0,-1 2 0,28 47 0,35 90 0,-46-87 0,178 314 0,5 9 0,-10 15 0,-139-259 0,67 218 0,-125-329 0,-1 0 0,5 50 0,-11-56 0,2 0 0,2 0 0,18 51 0,-12-52 0,-1 1 0,-2 1 0,-2 0 0,-1 1 0,-2-1 0,1 52 0,-7 145-40,-2-163-1285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2T13:04:05.552"/>
    </inkml:context>
    <inkml:brush xml:id="br0">
      <inkml:brushProperty name="width" value="0.35" units="cm"/>
      <inkml:brushProperty name="height" value="0.35" units="cm"/>
      <inkml:brushProperty name="color" value="#FEFFFF"/>
    </inkml:brush>
  </inkml:definitions>
  <inkml:trace contextRef="#ctx0" brushRef="#br0">3 3549 24575,'-1'-63'0,"4"0"0,15-92 0,-10 103 0,-2-1 0,-1-101 0,-23-108 0,3 67 0,7-186 0,9 365 0,0 0 0,1 0 0,1 0 0,0 1 0,1-1 0,1 1 0,1 0 0,0 0 0,1 0 0,0 1 0,1 0 0,1 0 0,0 1 0,22-24 0,228-298 0,-117 146 0,-89 113 0,75-146 0,-80 133 0,75-106 0,7 22 0,138-194 0,-216 296 0,19-30 0,-58 78 0,17-26 0,-28 46 0,0 0 0,1 0 0,-1 0 0,1 0 0,0 1 0,0-1 0,0 1 0,0 0 0,0 0 0,0 0 0,4-2 0,-6 4 0,1 0 0,-1-1 0,0 1 0,0 0 0,0 0 0,0 0 0,1 0 0,-1 0 0,0 0 0,0 0 0,0 1 0,0-1 0,0 0 0,0 1 0,1-1 0,-1 0 0,0 1 0,0 0 0,0-1 0,0 1 0,0-1 0,-1 1 0,1 0 0,0 0 0,0 0 0,1 1 0,17 28 0,-5 6 0,-2 0 0,-2 0 0,-1 1 0,7 54 0,1 7 0,83 336 0,1-116 0,7 29 0,20 158 0,-94-379 0,68 243 0,-4-5 0,-53-187 0,32 165 0,-66-298 0,6 32 0,31 80 0,-27-99-1365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2T13:04:06.552"/>
    </inkml:context>
    <inkml:brush xml:id="br0">
      <inkml:brushProperty name="width" value="0.35" units="cm"/>
      <inkml:brushProperty name="height" value="0.35" units="cm"/>
      <inkml:brushProperty name="color" value="#FEFFFF"/>
    </inkml:brush>
  </inkml:definitions>
  <inkml:trace contextRef="#ctx0" brushRef="#br0">0 742 24575,'2'-14'0,"0"1"0,1 1 0,0-1 0,1 0 0,1 1 0,9-21 0,-2 6 0,-7 16 0,1 0 0,0 0 0,0 1 0,1 0 0,1 0 0,-1 1 0,2 0 0,-1 0 0,1 1 0,0 0 0,15-10 0,9-2 0,0 1 0,51-20 0,39-8 0,242-57 0,-216 66 0,347-83-121,3 40-1835,-369 69-4158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2T13:04:09.088"/>
    </inkml:context>
    <inkml:brush xml:id="br0">
      <inkml:brushProperty name="width" value="0.35" units="cm"/>
      <inkml:brushProperty name="height" value="0.35" units="cm"/>
      <inkml:brushProperty name="color" value="#FEFFFF"/>
    </inkml:brush>
  </inkml:definitions>
  <inkml:trace contextRef="#ctx0" brushRef="#br0">545 2960 24575,'0'-31'0,"0"-1"0,-2 1 0,-2 0 0,0 0 0,-2 0 0,-19-56 0,-175-337 0,33 81 0,140 277 0,3-1 0,2-1 0,-16-98 0,25 79 0,0-117 0,16-88 0,-1 168 0,2 50 0,3 0 0,3 0 0,3 1 0,41-127 0,-30 116 0,10-34 0,-29 103 0,1 0 0,1 1 0,1 0 0,0 0 0,13-17 0,-19 27 0,1 0 0,0 1 0,0 0 0,1 0 0,-1 0 0,0 0 0,1 0 0,0 1 0,0 0 0,0-1 0,0 2 0,0-1 0,0 0 0,0 1 0,0-1 0,1 1 0,-1 1 0,1-1 0,-1 0 0,0 1 0,1 0 0,-1 0 0,1 0 0,-1 1 0,1 0 0,-1-1 0,1 2 0,-1-1 0,0 0 0,0 1 0,0 0 0,0 0 0,0 0 0,0 0 0,0 1 0,-1-1 0,1 1 0,4 5 0,11 9 0,-2 1 0,-1 1 0,0 0 0,-1 1 0,22 38 0,49 122 0,-54-109 0,1 2 0,35 70 0,-8-18 0,86 260 0,-146-384 0,5 15 0,1 0 0,1-1 0,0 1 0,12 18 0,-17-31 0,-1 0 0,1 0 0,0-1 0,0 1 0,1-1 0,-1 0 0,0 1 0,1-1 0,-1 0 0,1 0 0,0-1 0,-1 1 0,1-1 0,0 1 0,0-1 0,0 0 0,0 0 0,1 0 0,-1 0 0,0-1 0,0 1 0,0-1 0,1 0 0,-1 0 0,0 0 0,0 0 0,1 0 0,-1-1 0,5-1 0,1-1 0,-1-1 0,-1 1 0,1-1 0,0-1 0,-1 0 0,0 0 0,0 0 0,0-1 0,-1 0 0,9-10 0,4-9 0,27-43 0,-7 9 0,86-131 0,-97 146 0,-11 20 0,0 2 0,1 0 0,2 1 0,0 1 0,1 1 0,1 1 0,1 1 0,25-15 0,117-84 0,-144 102 0,-2-1 0,0-2 0,0 0 0,-2 0 0,0-2 0,-1 0 0,22-35 0,-31 44 0,-1 1 0,1 0 0,1 1 0,-1 0 0,2 0 0,-1 0 0,11-6 0,-14 11 0,0 0 0,-1 1 0,1 0 0,0 0 0,0 0 0,0 1 0,0-1 0,0 1 0,0 0 0,1 1 0,-1-1 0,0 1 0,0 0 0,1 1 0,-1-1 0,0 1 0,10 2 0,4 3 0,-1 1 0,0 1 0,0 0 0,23 15 0,67 51 0,-89-60 0,27 20 0,-1 2 0,-1 2 0,-3 2 0,-1 2 0,47 64 0,23 50 0,-8 5 0,90 191 0,-137-240 0,82 183 0,-113-233 0,-3 0 0,27 126 0,-28-88 0,36 105 0,9 33-1365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2T13:04:10.263"/>
    </inkml:context>
    <inkml:brush xml:id="br0">
      <inkml:brushProperty name="width" value="0.35" units="cm"/>
      <inkml:brushProperty name="height" value="0.35" units="cm"/>
      <inkml:brushProperty name="color" value="#FEFFFF"/>
    </inkml:brush>
  </inkml:definitions>
  <inkml:trace contextRef="#ctx0" brushRef="#br0">1 1 24575,'0'113'0,"22"787"0,13-94 0,-37-640 0,4 348 0,-1-490-455,2 1 0,8 30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2T13:04:12.204"/>
    </inkml:context>
    <inkml:brush xml:id="br0">
      <inkml:brushProperty name="width" value="0.35" units="cm"/>
      <inkml:brushProperty name="height" value="0.35" units="cm"/>
      <inkml:brushProperty name="color" value="#FEFFFF"/>
    </inkml:brush>
  </inkml:definitions>
  <inkml:trace contextRef="#ctx0" brushRef="#br0">0 1 24575,'14'0'0,"179"4"0,-152-1 0,-1 2 0,68 17 0,3 12 0,108 51 0,100 66 0,-213-93 0,-4 4 0,-2 5 0,130 114 0,-215-169 0,-1 1 0,-1 1 0,0 0 0,0 1 0,-1 0 0,-1 1 0,10 19 0,-15-21 0,0 0 0,0 1 0,-2-1 0,0 1 0,0 0 0,-1 0 0,-1 0 0,-1 0 0,0 25 0,-3-13 0,-2 0 0,0 0 0,-2 0 0,-1-1 0,-1 0 0,-1 0 0,-1-1 0,-2 0 0,0-1 0,-2 0 0,-21 28 0,13-22 0,-1-1 0,-2-2 0,0 0 0,-2-2 0,-1 0 0,0-2 0,-61 36 0,-36-2 0,36-18 0,40-18 0,-1-1 0,-1-2 0,-1-3 0,0-2 0,-66 7 0,7-8 0,-166-6 0,172-7-1365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2T13:04:14.164"/>
    </inkml:context>
    <inkml:brush xml:id="br0">
      <inkml:brushProperty name="width" value="0.35" units="cm"/>
      <inkml:brushProperty name="height" value="0.35" units="cm"/>
      <inkml:brushProperty name="color" value="#FEFFFF"/>
    </inkml:brush>
  </inkml:definitions>
  <inkml:trace contextRef="#ctx0" brushRef="#br0">1 1 24575,'0'2608'0,"-1"-2589"0,2 0 0,0 1 0,1-1 0,5 21 0,-6-36 0,1 1 0,-1-1 0,1 1 0,-1-1 0,1 0 0,1 0 0,-1 0 0,1 0 0,-1 0 0,1 0 0,0-1 0,0 1 0,1-1 0,-1 0 0,1 0 0,-1 0 0,1 0 0,0-1 0,0 0 0,1 1 0,-1-2 0,6 3 0,4 0 0,1-1 0,0-1 0,-1 0 0,1-1 0,0-1 0,0 0 0,0-1 0,19-4 0,17-5 0,51-18 0,-40 11 0,4 1 0,0 3 0,1 4 0,1 2 0,90 2 0,-125 3 0,0-2 0,0-1 0,-1-2 0,1-1 0,43-17 0,50-13 0,-80 29 106,0 2-1,62-1 1,93 8-750,-123 2-394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2T13:04:17.248"/>
    </inkml:context>
    <inkml:brush xml:id="br0">
      <inkml:brushProperty name="width" value="0.35" units="cm"/>
      <inkml:brushProperty name="height" value="0.35" units="cm"/>
      <inkml:brushProperty name="color" value="#FEFFFF"/>
    </inkml:brush>
  </inkml:definitions>
  <inkml:trace contextRef="#ctx0" brushRef="#br0">1694 33 24575,'0'-1'0,"0"0"0,-1-1 0,1 1 0,0 0 0,-1-1 0,1 1 0,-1 0 0,0 0 0,1 0 0,-1 0 0,0 0 0,0-1 0,0 1 0,0 1 0,0-1 0,0 0 0,0 0 0,0 0 0,0 0 0,0 1 0,0-1 0,0 0 0,-1 1 0,1-1 0,0 1 0,0 0 0,-1-1 0,1 1 0,-2 0 0,-43-6 0,42 6 0,-21-1 0,1 2 0,-1 0 0,1 2 0,0 0 0,-28 9 0,3 3 0,-68 30 0,-231 82 0,305-113 0,-209 47 0,201-52 0,-162 19 0,56-10 0,146-16 0,1-1 0,0 2 0,0 0 0,0 0 0,0 0 0,1 1 0,0 1 0,-1 0 0,1 0 0,1 1 0,-12 9 0,14-9 0,0 0 0,0 1 0,0 0 0,1 0 0,0 1 0,1-1 0,-1 1 0,2 0 0,-1 1 0,1-1 0,0 0 0,1 1 0,-3 15 0,0 18 0,2 0 0,3 55 0,1-4 0,-16 720 0,15 386 0,0-1189 0,0 3 0,0 1 0,1-1 0,0 1 0,4 14 0,-4-24 0,0 0 0,0 0 0,1-1 0,0 1 0,0 0 0,0 0 0,0-1 0,0 0 0,1 1 0,-1-1 0,1 0 0,0 0 0,0 0 0,0-1 0,0 1 0,1-1 0,-1 1 0,6 1 0,2 1 0,1-1 0,0-1 0,0 1 0,0-2 0,0 0 0,0 0 0,1-2 0,-1 1 0,1-1 0,15-3 0,21-3 0,57-15 0,-97 18 0,30-5 0,-2-3 0,1-1 0,-2-1 0,0-3 0,0-1 0,-2-1 0,0-2 0,34-26 0,-27 14 0,57-45 0,198-118 0,-275 185-136,2 1-1,0 1 1,0 1-1,0 1 1,0 1-1,1 1 1,0 1-1,0 1 0,43 3 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2T13:04:18.886"/>
    </inkml:context>
    <inkml:brush xml:id="br0">
      <inkml:brushProperty name="width" value="0.35" units="cm"/>
      <inkml:brushProperty name="height" value="0.35" units="cm"/>
      <inkml:brushProperty name="color" value="#FEFFFF"/>
    </inkml:brush>
  </inkml:definitions>
  <inkml:trace contextRef="#ctx0" brushRef="#br0">1 318 24575,'10'-5'0,"22"-10"0,10-9 0,13-4 0,6-3 0,-2-5 0,4-1 0,-5 0 0,-8 2 0,3 7 0,2 8 0,1-2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2T13:03:49.363"/>
    </inkml:context>
    <inkml:brush xml:id="br0">
      <inkml:brushProperty name="width" value="0.35" units="cm"/>
      <inkml:brushProperty name="height" value="0.35" units="cm"/>
      <inkml:brushProperty name="color" value="#FEFFFF"/>
    </inkml:brush>
  </inkml:definitions>
  <inkml:trace contextRef="#ctx0" brushRef="#br0">2 1 24575,'-1'49'0,"2"0"0,2 1 0,16 74 0,86 494 0,-65-344 0,-4-75 0,85 268 0,-91-356 0,-4 2 0,15 162 0,-33-227 113,3 1 0,18 52 0,-15-60-539,-2 1 0,-3 0 0,7 53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2T13:03:50.556"/>
    </inkml:context>
    <inkml:brush xml:id="br0">
      <inkml:brushProperty name="width" value="0.35" units="cm"/>
      <inkml:brushProperty name="height" value="0.35" units="cm"/>
      <inkml:brushProperty name="color" value="#FEFFFF"/>
    </inkml:brush>
  </inkml:definitions>
  <inkml:trace contextRef="#ctx0" brushRef="#br0">1 0 24575,'4'1'0,"1"-1"0,0 1 0,-1 0 0,1 0 0,-1 0 0,1 1 0,-1-1 0,1 1 0,-1 0 0,0 0 0,0 1 0,0 0 0,0-1 0,0 1 0,-1 0 0,1 1 0,-1-1 0,0 1 0,0-1 0,0 1 0,-1 0 0,1 0 0,2 6 0,4 9 0,-1 0 0,0 1 0,8 36 0,-16-55 0,12 42 0,2-1 0,2 0 0,2-1 0,1-1 0,33 50 0,-30-53 0,-2 1 0,-1 1 0,-2 1 0,18 64 0,28 171 0,-62-269 0,16 98 0,6 179 0,-24 110 0,-3-141 0,4-210 0,1 46 0,-18 146 0,-2-113-682,-4 131-1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2T13:03:52.177"/>
    </inkml:context>
    <inkml:brush xml:id="br0">
      <inkml:brushProperty name="width" value="0.35" units="cm"/>
      <inkml:brushProperty name="height" value="0.35" units="cm"/>
      <inkml:brushProperty name="color" value="#FEFFFF"/>
    </inkml:brush>
  </inkml:definitions>
  <inkml:trace contextRef="#ctx0" brushRef="#br0">1277 17 24575,'0'0'0,"0"-1"0,0 0 0,0 1 0,-1-1 0,1 1 0,0-1 0,0 1 0,0-1 0,-1 1 0,1-1 0,0 1 0,-1-1 0,1 1 0,0-1 0,-1 1 0,1-1 0,0 1 0,-1 0 0,1-1 0,-1 1 0,1-1 0,-1 1 0,1 0 0,-1 0 0,1-1 0,-1 1 0,1 0 0,-2 0 0,-19-4 0,19 4 0,-19-1 0,-1 1 0,1 1 0,0 1 0,-1 1 0,-30 7 0,-104 40 0,92-27 0,-211 91 0,187-73 0,-164 52 0,235-88 0,0 0 0,0 1 0,1 1 0,-1 1 0,1 0 0,-16 12 0,23-14 0,1 1 0,0 0 0,0 0 0,1 1 0,0 0 0,0 1 0,1 0 0,0 0 0,0 0 0,1 0 0,-5 16 0,3-8 0,2 0 0,0 1 0,1-1 0,0 1 0,2 0 0,0 1 0,1-1 0,1 0 0,1 0 0,0 1 0,1-1 0,1 0 0,7 22 0,-3-19 0,1 0 0,0-1 0,2 0 0,0-1 0,1 0 0,1-1 0,1 0 0,1-1 0,0 0 0,28 25 0,21 13 0,87 85 0,109 154 0,-118-131 0,-94-104 0,69 115 0,-27-36 0,44 48 0,139 214 0,-189-261-1365,-44-80-5461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2T13:03:54.412"/>
    </inkml:context>
    <inkml:brush xml:id="br0">
      <inkml:brushProperty name="width" value="0.35" units="cm"/>
      <inkml:brushProperty name="height" value="0.35" units="cm"/>
      <inkml:brushProperty name="color" value="#FEFFFF"/>
    </inkml:brush>
  </inkml:definitions>
  <inkml:trace contextRef="#ctx0" brushRef="#br0">2603 62 24575,'-2'-3'0,"1"0"0,-1 0 0,-1 0 0,1 0 0,0 1 0,-1-1 0,1 1 0,-1-1 0,0 1 0,0 0 0,1 0 0,-2 1 0,1-1 0,0 0 0,0 1 0,-7-2 0,-5-1 0,1 1 0,-27-2 0,39 5 0,-422-9 0,288 10 0,-847 1 0,938 0 0,1 1 0,-1 3 0,1 1 0,-68 21 0,-87 10 0,38-10 0,148-25 0,1 0 0,1 1 0,-1 1 0,0 0 0,1 0 0,0 1 0,0 1 0,1 0 0,0 0 0,-11 10 0,9-5 0,1 1 0,1 0 0,0 0 0,0 1 0,1 0 0,1 1 0,-8 18 0,3-1 0,2 2 0,1-1 0,1 1 0,2 0 0,-5 61 0,8 177 0,5-190 0,3 1422 0,-4-1047 0,0-436 0,-1-4 0,1-1 0,1 1 0,0 0 0,6 20 0,-6-33 0,0 0 0,0 0 0,0-1 0,1 1 0,-1 0 0,1-1 0,0 1 0,0-1 0,1 0 0,-1 0 0,1 0 0,-1 0 0,1 0 0,0 0 0,0-1 0,0 1 0,0-1 0,1 0 0,-1 0 0,1 0 0,-1-1 0,1 1 0,5 1 0,17 1 0,1 0 0,-1-2 0,1-1 0,-1-1 0,36-5 0,-6 1 0,204 1 0,17-2 0,-188-4 0,0-5 0,112-31 0,1-1 0,-161 36 0,-2-1 0,69-31 0,-68 25 0,0 2 0,57-14 0,-53 20-455,0-1 0,84-33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2T13:03:55.453"/>
    </inkml:context>
    <inkml:brush xml:id="br0">
      <inkml:brushProperty name="width" value="0.35" units="cm"/>
      <inkml:brushProperty name="height" value="0.35" units="cm"/>
      <inkml:brushProperty name="color" value="#FEFFFF"/>
    </inkml:brush>
  </inkml:definitions>
  <inkml:trace contextRef="#ctx0" brushRef="#br0">0 143 24575,'10'0'0,"8"0"0,15 0 0,7-5 0,11-2 0,1 1 0,2 1 0,2-4 0,-5-9 0,9-2 0,8-2 0,7 2 0,0 6 0,3 3 0,-4 6 0,-13 6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2T13:03:56.324"/>
    </inkml:context>
    <inkml:brush xml:id="br0">
      <inkml:brushProperty name="width" value="0.35" units="cm"/>
      <inkml:brushProperty name="height" value="0.35" units="cm"/>
      <inkml:brushProperty name="color" value="#FEFFFF"/>
    </inkml:brush>
  </inkml:definitions>
  <inkml:trace contextRef="#ctx0" brushRef="#br0">40 1 24575,'-5'0'0,"-2"14"0,1 10 0,2 10 0,0 14 0,2 18 0,1 12 0,0 12 0,1 10 0,1-3 0,-1 2 0,0-2 0,0-7 0,0-1 0,1 5 0,-1-5 0,-5-3 0,-1-15-8191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2T13:03:59.977"/>
    </inkml:context>
    <inkml:brush xml:id="br0">
      <inkml:brushProperty name="width" value="0.35" units="cm"/>
      <inkml:brushProperty name="height" value="0.35" units="cm"/>
      <inkml:brushProperty name="color" value="#FEFFFF"/>
    </inkml:brush>
  </inkml:definitions>
  <inkml:trace contextRef="#ctx0" brushRef="#br0">2385 626 24575,'1'-68'0,"0"14"0,-2-1 0,-13-93 0,11 131 0,-1 1 0,0 0 0,-1 0 0,-1 1 0,-1 0 0,0 0 0,-1 0 0,0 1 0,-1 0 0,-1 0 0,0 1 0,-1 0 0,-17-15 0,17 18 0,0 1 0,0 1 0,-1 0 0,0 1 0,0 0 0,-1 0 0,0 2 0,-19-7 0,25 10 0,0 1 0,0-1 0,-1 1 0,1 1 0,-1-1 0,1 1 0,-1 1 0,1-1 0,-1 1 0,1 1 0,0-1 0,0 1 0,0 1 0,-1-1 0,2 1 0,-1 0 0,-10 7 0,7-3 0,0 0 0,0 2 0,1-1 0,0 1 0,1 0 0,-1 1 0,2 0 0,-11 18 0,-3 9 0,-18 48 0,20-42 0,5-12 0,-95 185 0,-23 13 0,48-81 0,-53 48 0,87-130 0,-45 79 0,85-125 0,1 0 0,1 1 0,1 0 0,0 0 0,2 1 0,1-1 0,0 1 0,0 26 0,2 28 0,9 76 0,-7-143 0,0-3 0,0 1 0,1-1 0,0 1 0,0-1 0,0 1 0,1-1 0,0 0 0,0 0 0,1 0 0,0 0 0,0 0 0,0 0 0,0-1 0,1 0 0,0 1 0,0-1 0,1-1 0,0 1 0,-1-1 0,1 1 0,1-1 0,-1-1 0,0 1 0,1-1 0,0 0 0,0 0 0,0-1 0,7 3 0,33 10 0,-4-1 0,1 2 0,-2 1 0,52 30 0,-64-30 0,1-1 0,1-2 0,0 0 0,52 13 0,33 16 0,4 1 0,-90-36 0,-1 1 0,0 2 0,-1 0 0,-1 2 0,0 1 0,0 2 0,35 26 0,189 147 0,-239-178 0,-1 0 0,0 0 0,-1 1 0,0 0 0,-1 1 0,0 0 0,-1 1 0,0 0 0,-1 0 0,-1 1 0,-1-1 0,0 1 0,0 1 0,-2-1 0,3 22 0,-4-24 0,-1 1 0,0-1 0,-1 1 0,-1-1 0,0 1 0,-1-1 0,-1 0 0,0 1 0,0-1 0,-1-1 0,-1 1 0,0-1 0,-1 1 0,-1-1 0,1-1 0,-2 1 0,0-1 0,-11 13 0,-10 1 0,-1-1 0,-1-1 0,-1-1 0,0-2 0,-51 23 0,-27 17 0,75-39 0,-111 62 0,117-68 0,-2-2 0,0-1 0,-37 9 0,-37 8 0,-50 12 0,128-36 0,0-1 0,0-1 0,-53-2 0,10-7 0,-1-4 0,-102-27 0,112 22 0,12 4 0,1-2 0,-80-34 0,-16-30 0,-201-141 0,259 160 0,24 14 198,28 19-719,-1 2 0,-65-33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2T13:04:03.628"/>
    </inkml:context>
    <inkml:brush xml:id="br0">
      <inkml:brushProperty name="width" value="0.35" units="cm"/>
      <inkml:brushProperty name="height" value="0.35" units="cm"/>
      <inkml:brushProperty name="color" value="#FEFFFF"/>
    </inkml:brush>
  </inkml:definitions>
  <inkml:trace contextRef="#ctx0" brushRef="#br0">1304 248 24575,'-5'-6'0,"1"1"0,-1-1 0,1 1 0,1-1 0,-1 0 0,-3-10 0,-16-25 0,10 26 0,-1 0 0,0 1 0,-1 1 0,-1 0 0,0 1 0,-1 0 0,-23-11 0,29 16 0,-2 2 0,1-1 0,0 2 0,-1-1 0,0 2 0,0 0 0,0 0 0,-1 1 0,1 1 0,0 0 0,-27 2 0,32 1 0,0 0 0,0 0 0,0 0 0,0 1 0,0 0 0,1 1 0,0 0 0,-1 0 0,1 0 0,-7 7 0,-6 6 0,-34 38 0,36-35 0,-30 25 0,13-20 0,-1-2 0,-2-1 0,-59 25 0,-26 15 0,77-37 0,-65 42 0,98-58 0,0 1 0,1 1 0,1 0 0,-1 0 0,2 1 0,-11 15 0,7-8 0,0 2 0,2 0 0,0 0 0,1 1 0,1 1 0,2 0 0,0 0 0,1 0 0,2 1 0,0 0 0,1 0 0,2 1 0,0 26 0,2-23 0,2 0 0,1 0 0,1-1 0,12 43 0,-14-61 0,1-1 0,0 0 0,0-1 0,0 1 0,1 0 0,0-1 0,1 0 0,0 0 0,0 0 0,0-1 0,1 0 0,0 0 0,0 0 0,1 0 0,-1-1 0,1 0 0,0-1 0,1 1 0,10 4 0,5-3 0,1-1 0,-1-1 0,1-1 0,0-1 0,43-2 0,-33 0 0,0 1 0,39 7 0,201 40 0,386 87 0,-626-127 0,-2 2 0,0 2 0,52 25 0,-76-32 0,0-1 0,-1 1 0,0 0 0,1 1 0,-1 0 0,-1 0 0,1 0 0,-1 1 0,-1 0 0,1 0 0,-1 1 0,0 0 0,-1-1 0,0 1 0,0 1 0,0-1 0,-1 1 0,-1-1 0,3 11 0,-2 15 0,-2 0 0,-1 1 0,-2-1 0,-7 45 0,-2 28 0,10-40 0,2-44 0,-2 1 0,0-1 0,-2 1 0,-4 22 0,4-38 0,0-1 0,0 0 0,-1 0 0,1 0 0,-2-1 0,1 1 0,-1-1 0,0 0 0,0 0 0,0 0 0,-8 5 0,-11 9 0,-41 24 0,21-15 0,3 1 0,4-2 0,-67 38 0,-106 51 0,180-100 0,-1-3 0,0 0 0,-1-2 0,0-1 0,-1-2 0,0-1 0,0-1 0,-36 1 0,36-2 0,-1 2 0,-50 18 0,-23 6 0,65-22 75,-9 1-555,0 2 0,-81 32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926CF7-48D8-2F46-AFC8-8A5D2298DFDD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7BF745-0557-B241-863F-056113C70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674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331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0191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9569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1627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2B9012-0180-584D-A0C6-997EE9B5630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261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urdue Logo" descr="Purdue Logo">
            <a:extLst>
              <a:ext uri="{FF2B5EF4-FFF2-40B4-BE49-F238E27FC236}">
                <a16:creationId xmlns:a16="http://schemas.microsoft.com/office/drawing/2014/main" id="{121060AA-930A-4F8F-D7F6-9CFE824946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7077" y="5756157"/>
            <a:ext cx="2709200" cy="484939"/>
          </a:xfrm>
          <a:prstGeom prst="rect">
            <a:avLst/>
          </a:prstGeom>
        </p:spPr>
      </p:pic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9954706" y="-9439"/>
            <a:ext cx="224672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3257" y="2005070"/>
            <a:ext cx="7763458" cy="592834"/>
          </a:xfrm>
        </p:spPr>
        <p:txBody>
          <a:bodyPr>
            <a:noAutofit/>
          </a:bodyPr>
          <a:lstStyle>
            <a:lvl1pPr>
              <a:defRPr sz="54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3257" y="2629338"/>
            <a:ext cx="7763458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>
                <a:solidFill>
                  <a:schemeClr val="bg2"/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6FFA1BC-72F9-9048-3E39-D300A3A6A5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3257" y="3107129"/>
            <a:ext cx="7763458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bg2"/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fld id="{C7124C19-F609-8C4C-8116-78E353E3E672}" type="datetime1">
              <a:rPr lang="en-US" smtClean="0"/>
              <a:t>3/29/23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527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6313" y="3652272"/>
            <a:ext cx="5469743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Franklin Gothic Book" panose="020B05030201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Purdue Logo" descr="Purdue Logo">
            <a:extLst>
              <a:ext uri="{FF2B5EF4-FFF2-40B4-BE49-F238E27FC236}">
                <a16:creationId xmlns:a16="http://schemas.microsoft.com/office/drawing/2014/main" id="{D337403E-4A63-3B42-FC84-47BAEDD7A7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1" y="1543323"/>
            <a:ext cx="5469745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275945" y="1543323"/>
            <a:ext cx="5458727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64929" y="3652271"/>
            <a:ext cx="5469743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Franklin Gothic Book" panose="020B05030201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AB9F8C-827B-9FF4-8ED9-94B84082527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6850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6314" y="3652272"/>
            <a:ext cx="3534479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Franklin Gothic Book" panose="020B05030201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Purdue Logo" descr="Purdue Logo">
            <a:extLst>
              <a:ext uri="{FF2B5EF4-FFF2-40B4-BE49-F238E27FC236}">
                <a16:creationId xmlns:a16="http://schemas.microsoft.com/office/drawing/2014/main" id="{D337403E-4A63-3B42-FC84-47BAEDD7A7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2" y="1543323"/>
            <a:ext cx="3534479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336974" y="1543324"/>
            <a:ext cx="3527360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25959" y="3652272"/>
            <a:ext cx="3534479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Franklin Gothic Book" panose="020B05030201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8205605" y="1532307"/>
            <a:ext cx="3527360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47E27B2-1DE2-3469-81EF-9EBD7DC7AFB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94590" y="3641255"/>
            <a:ext cx="3534479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Franklin Gothic Book" panose="020B05030201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6A746C-74C4-5932-427A-31197558E4C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7671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27402-16CB-60F1-259A-4E1A16194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2" y="457200"/>
            <a:ext cx="4314823" cy="96409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89552-EB9F-6D72-9130-E107C02C22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2" y="1570383"/>
            <a:ext cx="4314823" cy="429860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5F6EAB8-D2BB-0BDE-C7AC-895B69CA5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1871" y="457200"/>
            <a:ext cx="6662927" cy="54117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3" name="Purdue Logo" descr="Purdue Logo">
            <a:extLst>
              <a:ext uri="{FF2B5EF4-FFF2-40B4-BE49-F238E27FC236}">
                <a16:creationId xmlns:a16="http://schemas.microsoft.com/office/drawing/2014/main" id="{821C840C-3AA9-6493-3A9D-CE82D8D492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51D343-4F7E-84C3-CD08-673F2FE5FD2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900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hot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99A83-2C12-9A72-A547-B9374C107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470037"/>
            <a:ext cx="4325711" cy="1034775"/>
          </a:xfrm>
        </p:spPr>
        <p:txBody>
          <a:bodyPr anchor="b"/>
          <a:lstStyle>
            <a:lvl1pPr fontAlgn="t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70037"/>
            <a:ext cx="6562498" cy="539101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6314" y="1759226"/>
            <a:ext cx="4325711" cy="4086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urdue Logo" descr="Purdue Logo">
            <a:extLst>
              <a:ext uri="{FF2B5EF4-FFF2-40B4-BE49-F238E27FC236}">
                <a16:creationId xmlns:a16="http://schemas.microsoft.com/office/drawing/2014/main" id="{0369561B-6E0A-309C-13AF-C89F6E6E23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5B1EA-1D6F-289D-FACB-9040F171AD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543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3" y="1543323"/>
            <a:ext cx="5458727" cy="431772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9" name="Purdue Logo" descr="Purdue Logo">
            <a:extLst>
              <a:ext uri="{FF2B5EF4-FFF2-40B4-BE49-F238E27FC236}">
                <a16:creationId xmlns:a16="http://schemas.microsoft.com/office/drawing/2014/main" id="{0369561B-6E0A-309C-13AF-C89F6E6E23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B7832766-AA56-63AE-E2AA-9A2947343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CF92D672-5C11-B647-ADA7-722837BA86C0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6286962" y="1543323"/>
            <a:ext cx="5458727" cy="431772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6AFB8997-E903-BD34-CBB7-A70F3BD090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9B4851-011B-C9F1-B12A-2265ABEC750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17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with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68086" y="1543323"/>
            <a:ext cx="5862679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15759" y="1543322"/>
            <a:ext cx="5129927" cy="430757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urdue Logo" descr="Purdue Logo">
            <a:extLst>
              <a:ext uri="{FF2B5EF4-FFF2-40B4-BE49-F238E27FC236}">
                <a16:creationId xmlns:a16="http://schemas.microsoft.com/office/drawing/2014/main" id="{0369561B-6E0A-309C-13AF-C89F6E6E23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486577" y="3795304"/>
            <a:ext cx="2844188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68086" y="3795304"/>
            <a:ext cx="2844188" cy="205559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14516F-C8C7-9666-D863-2EEAB76C86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82444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5428" y="314295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urdue Logo" descr="Purdue Logo">
            <a:extLst>
              <a:ext uri="{FF2B5EF4-FFF2-40B4-BE49-F238E27FC236}">
                <a16:creationId xmlns:a16="http://schemas.microsoft.com/office/drawing/2014/main" id="{0369561B-6E0A-309C-13AF-C89F6E6E23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57200" y="125714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0A3B0E8-AC0D-A169-37E3-2D123D6EBF24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4325104" y="125714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40970D8-E511-89A8-FC5C-6DB37485ADE3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8214780" y="125714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6B04B79A-B4BD-0306-3D46-D570E1F51CA6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4303332" y="314295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50B4796-C4B7-C272-5ADD-7D6C896B703E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8214780" y="314295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4633AE4D-056F-FC97-1F10-877F247AB319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413656" y="564563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19716662-3C77-F831-E45C-F9EA49810F58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435428" y="375982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1ED1A14F-5E0D-476E-9C60-BD987EFC4940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4303332" y="375982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A0003A4C-26CB-DD7F-0B22-024AFB58DC67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8193008" y="375982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08CE8D58-56A2-6AE5-AB18-C53F4134DD88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4281560" y="564563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7A4C2D1F-1A58-AC60-F606-B816E5F23FFF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8193008" y="564563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D41E05-E2FD-7748-8B57-EC9C68C6891A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330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Purdue Logo" descr="Purdue Logo">
            <a:extLst>
              <a:ext uri="{FF2B5EF4-FFF2-40B4-BE49-F238E27FC236}">
                <a16:creationId xmlns:a16="http://schemas.microsoft.com/office/drawing/2014/main" id="{D337403E-4A63-3B42-FC84-47BAEDD7A7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4" y="1542762"/>
            <a:ext cx="2611015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344063" y="1542762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236553" y="1542762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223A017-A902-92C1-8A99-7D45B08D860D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9129043" y="1542762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FE352EAA-3DC6-450E-518D-B55638975ECE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>
            <a:off x="1843620" y="3651150"/>
            <a:ext cx="2611015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E5E3807-051E-4D4B-1143-A6B4BDDBB5D8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4741369" y="3651150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9659EF4B-6B57-DE2A-B33A-D60A659CFE6D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7633859" y="3651150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B7A1A-70E9-2FE4-C6F5-83B077FA0A30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3131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21986" y="1643073"/>
            <a:ext cx="5212813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9" name="Purdue Logo" descr="Purdue Logo">
            <a:extLst>
              <a:ext uri="{FF2B5EF4-FFF2-40B4-BE49-F238E27FC236}">
                <a16:creationId xmlns:a16="http://schemas.microsoft.com/office/drawing/2014/main" id="{0369561B-6E0A-309C-13AF-C89F6E6E23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521986" y="3884037"/>
            <a:ext cx="5212813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46315" y="1643073"/>
            <a:ext cx="5745165" cy="430757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7A134D-7A3A-AD4B-91DF-57347E308706}"/>
              </a:ext>
            </a:extLst>
          </p:cNvPr>
          <p:cNvSpPr/>
          <p:nvPr userDrawn="1"/>
        </p:nvSpPr>
        <p:spPr>
          <a:xfrm>
            <a:off x="6521986" y="3395949"/>
            <a:ext cx="5212813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4581B053-21C8-C0AD-58C7-637A6315D1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21726" y="3395949"/>
            <a:ext cx="5212943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8B2033E-9DB9-9A2B-D4C5-6D8960838D22}"/>
              </a:ext>
            </a:extLst>
          </p:cNvPr>
          <p:cNvSpPr/>
          <p:nvPr userDrawn="1"/>
        </p:nvSpPr>
        <p:spPr>
          <a:xfrm>
            <a:off x="6521856" y="5636913"/>
            <a:ext cx="5212813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F02FFCFA-A84F-7535-4A5F-29A5FC646063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521726" y="5636913"/>
            <a:ext cx="5212813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FB5882-2267-1630-20F3-B4AD242C8785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527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21986" y="1643073"/>
            <a:ext cx="5212813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9" name="Purdue Logo" descr="Purdue Logo">
            <a:extLst>
              <a:ext uri="{FF2B5EF4-FFF2-40B4-BE49-F238E27FC236}">
                <a16:creationId xmlns:a16="http://schemas.microsoft.com/office/drawing/2014/main" id="{0369561B-6E0A-309C-13AF-C89F6E6E23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287219" y="3884037"/>
            <a:ext cx="2447580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521986" y="3879120"/>
            <a:ext cx="2528916" cy="205559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46315" y="1643073"/>
            <a:ext cx="5745165" cy="430757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AC4E08-5A51-BF4F-655E-4E54DD771548}"/>
              </a:ext>
            </a:extLst>
          </p:cNvPr>
          <p:cNvSpPr/>
          <p:nvPr userDrawn="1"/>
        </p:nvSpPr>
        <p:spPr>
          <a:xfrm>
            <a:off x="6521986" y="3395949"/>
            <a:ext cx="5212813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7D80C23-74F3-F853-02BF-83C743039F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71823" y="3395949"/>
            <a:ext cx="5162846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F22EB8-4EFD-86A4-8EB8-8A4F1A1AA2DF}"/>
              </a:ext>
            </a:extLst>
          </p:cNvPr>
          <p:cNvSpPr/>
          <p:nvPr userDrawn="1"/>
        </p:nvSpPr>
        <p:spPr>
          <a:xfrm>
            <a:off x="6512818" y="5631997"/>
            <a:ext cx="251233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6A4B2AA-E0AE-18DD-BAA3-AF2A9CA6987A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562654" y="5631997"/>
            <a:ext cx="2488248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8B5CD1-FF93-2C9C-1BFF-73A3CE39E65D}"/>
              </a:ext>
            </a:extLst>
          </p:cNvPr>
          <p:cNvSpPr/>
          <p:nvPr userDrawn="1"/>
        </p:nvSpPr>
        <p:spPr>
          <a:xfrm>
            <a:off x="9287218" y="5641703"/>
            <a:ext cx="2431941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52272AC-9734-6D60-9441-B5E7B9E4E372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9337055" y="5641703"/>
            <a:ext cx="2408630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5060CCDA-D884-EB50-0B9C-1003FDB3977F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34418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pic>
        <p:nvPicPr>
          <p:cNvPr id="4" name="Purdue Logo" descr="Purdue Logo">
            <a:extLst>
              <a:ext uri="{FF2B5EF4-FFF2-40B4-BE49-F238E27FC236}">
                <a16:creationId xmlns:a16="http://schemas.microsoft.com/office/drawing/2014/main" id="{BA4B2908-555F-78CD-D5EA-D087520FF3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4143" y="5756156"/>
            <a:ext cx="2709200" cy="484940"/>
          </a:xfrm>
          <a:prstGeom prst="rect">
            <a:avLst/>
          </a:prstGeom>
        </p:spPr>
      </p:pic>
      <p:sp>
        <p:nvSpPr>
          <p:cNvPr id="6" name="Title 6">
            <a:extLst>
              <a:ext uri="{FF2B5EF4-FFF2-40B4-BE49-F238E27FC236}">
                <a16:creationId xmlns:a16="http://schemas.microsoft.com/office/drawing/2014/main" id="{B1EEEEC0-D7E4-4DE5-4E3D-FAAD9ABA89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3257" y="1812045"/>
            <a:ext cx="7763458" cy="719757"/>
          </a:xfrm>
        </p:spPr>
        <p:txBody>
          <a:bodyPr>
            <a:noAutofit/>
          </a:bodyPr>
          <a:lstStyle>
            <a:lvl1pPr>
              <a:defRPr sz="54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8EDB9B8-C811-84E9-5F58-0130F3A805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3257" y="2617146"/>
            <a:ext cx="7763458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4BF34A7-30DF-7BD2-A5A2-434BBF6672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3257" y="3148847"/>
            <a:ext cx="7763458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tx1"/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3/31/23</a:t>
            </a:r>
          </a:p>
        </p:txBody>
      </p:sp>
    </p:spTree>
    <p:extLst>
      <p:ext uri="{BB962C8B-B14F-4D97-AF65-F5344CB8AC3E}">
        <p14:creationId xmlns:p14="http://schemas.microsoft.com/office/powerpoint/2010/main" val="5699252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4CFF414-FA47-F7EC-7EFB-7073E26BB831}"/>
              </a:ext>
            </a:extLst>
          </p:cNvPr>
          <p:cNvSpPr/>
          <p:nvPr userDrawn="1"/>
        </p:nvSpPr>
        <p:spPr>
          <a:xfrm>
            <a:off x="7938475" y="1315894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3C0F4F-1E76-E3A4-E5AA-8FA79C7C69FB}"/>
              </a:ext>
            </a:extLst>
          </p:cNvPr>
          <p:cNvSpPr/>
          <p:nvPr userDrawn="1"/>
        </p:nvSpPr>
        <p:spPr>
          <a:xfrm>
            <a:off x="4420956" y="1315895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7105CB-DECE-0616-2A57-776784CFC1CB}"/>
              </a:ext>
            </a:extLst>
          </p:cNvPr>
          <p:cNvSpPr/>
          <p:nvPr userDrawn="1"/>
        </p:nvSpPr>
        <p:spPr>
          <a:xfrm>
            <a:off x="903437" y="1315896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813FE17-B697-FB87-4ED6-D832D798E9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3506" y="1436468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CE94D6C-2E61-91FC-DA54-8FB71DE93C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01943" y="2043222"/>
            <a:ext cx="2950589" cy="1691333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Lorem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ipsum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dolor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sit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amet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,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consetetur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sadipscing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elitr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, sed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diam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nonumy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eirmod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tempor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invidunt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ut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labore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et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dolore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magna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aliquyam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erat, sed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diam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voluptua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. At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vero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eos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et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accusam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et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justo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duo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dolores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et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ea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rebum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lvl="0"/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B65CB9D-AA49-05C2-2100-C63D32C82B8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01943" y="4045824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43204028-135E-83A2-B94A-693154F531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1284" y="1436468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756D1137-A56F-85A2-FEB3-FEBA9D3C86F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19721" y="2043222"/>
            <a:ext cx="2950589" cy="1691333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Lorem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ipsum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dolor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sit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amet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,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consetetur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sadipscing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elitr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, sed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diam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nonumy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eirmod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tempor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invidunt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ut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labore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et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dolore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magna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aliquyam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erat, sed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diam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voluptua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. At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vero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eos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et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accusam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et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justo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duo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dolores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et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ea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rebum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lvl="0"/>
            <a:endParaRPr lang="en-US" dirty="0"/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D4E810FD-2D00-764A-B144-B235C21E32F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19721" y="4045824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0A71EF50-386A-A3B9-93FB-6EF179A4EE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8803" y="1433918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="1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326B9638-0AB1-0F11-EA67-211E5986731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37240" y="2040672"/>
            <a:ext cx="2950589" cy="1691333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Lorem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ipsum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dolor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sit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amet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,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consetetur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sadipscing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elitr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, sed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diam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nonumy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eirmod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tempor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invidunt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ut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labore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et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dolore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magna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aliquyam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erat, sed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diam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voluptua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. At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vero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eos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et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accusam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et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justo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duo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dolores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et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ea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rebum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lvl="0"/>
            <a:endParaRPr lang="en-US" dirty="0"/>
          </a:p>
        </p:txBody>
      </p:sp>
      <p:sp>
        <p:nvSpPr>
          <p:cNvPr id="23" name="Picture Placeholder 10">
            <a:extLst>
              <a:ext uri="{FF2B5EF4-FFF2-40B4-BE49-F238E27FC236}">
                <a16:creationId xmlns:a16="http://schemas.microsoft.com/office/drawing/2014/main" id="{6AE17ED9-FDD9-34C3-1F7D-9A8EA4C4B40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37240" y="4043274"/>
            <a:ext cx="2951163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15" name="Purdue Logo" descr="Purdue Logo">
            <a:extLst>
              <a:ext uri="{FF2B5EF4-FFF2-40B4-BE49-F238E27FC236}">
                <a16:creationId xmlns:a16="http://schemas.microsoft.com/office/drawing/2014/main" id="{F444D1CF-9A99-D079-5D89-6DE824A893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77D3ED32-45F9-B948-371F-67E8465B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B79AD88-FE01-5097-473B-0D0ED2D85A41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7126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C98D576-4759-5408-883D-2E56D9D0F603}"/>
              </a:ext>
            </a:extLst>
          </p:cNvPr>
          <p:cNvSpPr/>
          <p:nvPr userDrawn="1"/>
        </p:nvSpPr>
        <p:spPr>
          <a:xfrm>
            <a:off x="7938216" y="1315892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C44A1A-1D1D-F2D9-8EC1-EFF25EBA1FB0}"/>
              </a:ext>
            </a:extLst>
          </p:cNvPr>
          <p:cNvSpPr/>
          <p:nvPr userDrawn="1"/>
        </p:nvSpPr>
        <p:spPr>
          <a:xfrm>
            <a:off x="4420697" y="1315893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38D75A-DD50-6C6E-0A9D-7F77E72C780A}"/>
              </a:ext>
            </a:extLst>
          </p:cNvPr>
          <p:cNvSpPr/>
          <p:nvPr userDrawn="1"/>
        </p:nvSpPr>
        <p:spPr>
          <a:xfrm>
            <a:off x="903178" y="1315894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76A1563-09E6-06B6-EC4A-8E309CC57B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3247" y="1436466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AF401EC8-7352-A985-133C-726A718A9E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1025" y="1436466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71A04C69-EC92-81B2-FCD5-39464C669B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8544" y="1433916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="1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AE5BF8CB-9477-F598-75C4-6F35D608B35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101684" y="2040670"/>
            <a:ext cx="2951163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AE6CE746-1703-63A8-BBD4-546AD104E27E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4604880" y="2065258"/>
            <a:ext cx="2951163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53952BA5-2190-5106-0EBD-DA1D15EFBB9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01684" y="4045822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835FE666-CADC-4DB4-80A4-BFD9823DE05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19462" y="4045822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5" name="Picture Placeholder 10">
            <a:extLst>
              <a:ext uri="{FF2B5EF4-FFF2-40B4-BE49-F238E27FC236}">
                <a16:creationId xmlns:a16="http://schemas.microsoft.com/office/drawing/2014/main" id="{AECA5017-0E7C-4957-02B2-65FA6C1F6E5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36981" y="4043272"/>
            <a:ext cx="2951163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9F4CE92C-83FA-CA44-69CB-E6229E144199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8129414" y="2071424"/>
            <a:ext cx="2951163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pic>
        <p:nvPicPr>
          <p:cNvPr id="39" name="Purdue Logo" descr="Purdue Logo">
            <a:extLst>
              <a:ext uri="{FF2B5EF4-FFF2-40B4-BE49-F238E27FC236}">
                <a16:creationId xmlns:a16="http://schemas.microsoft.com/office/drawing/2014/main" id="{28B0C093-6F71-44D4-5731-9A086B781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CB0B28-EB34-B935-AE4A-7CE9E4336910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9466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5 Color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urdue Logo" descr="Purdue Logo">
            <a:extLst>
              <a:ext uri="{FF2B5EF4-FFF2-40B4-BE49-F238E27FC236}">
                <a16:creationId xmlns:a16="http://schemas.microsoft.com/office/drawing/2014/main" id="{28B0C093-6F71-44D4-5731-9A086B781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79A34A-6A6B-FC98-1EC8-8347FAB1A48F}"/>
              </a:ext>
            </a:extLst>
          </p:cNvPr>
          <p:cNvSpPr/>
          <p:nvPr userDrawn="1"/>
        </p:nvSpPr>
        <p:spPr>
          <a:xfrm>
            <a:off x="1008584" y="1660596"/>
            <a:ext cx="1918020" cy="4364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3F2A76-73C1-7478-1C52-F70D9B50BC0A}"/>
              </a:ext>
            </a:extLst>
          </p:cNvPr>
          <p:cNvSpPr/>
          <p:nvPr userDrawn="1"/>
        </p:nvSpPr>
        <p:spPr>
          <a:xfrm>
            <a:off x="1011339" y="2160555"/>
            <a:ext cx="1915265" cy="323350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6525D0-8078-E003-46A7-FFCB83C221E0}"/>
              </a:ext>
            </a:extLst>
          </p:cNvPr>
          <p:cNvSpPr/>
          <p:nvPr userDrawn="1"/>
        </p:nvSpPr>
        <p:spPr>
          <a:xfrm>
            <a:off x="3045437" y="1660596"/>
            <a:ext cx="1918020" cy="43641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E6AD059-9160-4AE4-0F86-92FB0AAD082C}"/>
              </a:ext>
            </a:extLst>
          </p:cNvPr>
          <p:cNvSpPr/>
          <p:nvPr userDrawn="1"/>
        </p:nvSpPr>
        <p:spPr>
          <a:xfrm>
            <a:off x="3048192" y="2160555"/>
            <a:ext cx="1915265" cy="323350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0F701C0-7A2F-0B95-E95C-07302A14CA56}"/>
              </a:ext>
            </a:extLst>
          </p:cNvPr>
          <p:cNvSpPr/>
          <p:nvPr userDrawn="1"/>
        </p:nvSpPr>
        <p:spPr>
          <a:xfrm>
            <a:off x="5082290" y="1660596"/>
            <a:ext cx="1918020" cy="43641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D786ED8-9187-C7FB-F774-CE52A2971FFD}"/>
              </a:ext>
            </a:extLst>
          </p:cNvPr>
          <p:cNvSpPr/>
          <p:nvPr userDrawn="1"/>
        </p:nvSpPr>
        <p:spPr>
          <a:xfrm>
            <a:off x="5085045" y="2160555"/>
            <a:ext cx="1915265" cy="32335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A6F5635-02F3-829F-B778-4A766D8D4A2D}"/>
              </a:ext>
            </a:extLst>
          </p:cNvPr>
          <p:cNvSpPr/>
          <p:nvPr userDrawn="1"/>
        </p:nvSpPr>
        <p:spPr>
          <a:xfrm>
            <a:off x="7119143" y="1660596"/>
            <a:ext cx="1918020" cy="436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CBD6A50-2E1C-FDDB-2F9B-D9101B8535C5}"/>
              </a:ext>
            </a:extLst>
          </p:cNvPr>
          <p:cNvSpPr/>
          <p:nvPr userDrawn="1"/>
        </p:nvSpPr>
        <p:spPr>
          <a:xfrm>
            <a:off x="7121898" y="2160555"/>
            <a:ext cx="1915265" cy="323350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239B4FF-413F-3DBC-C6E4-087C951C5464}"/>
              </a:ext>
            </a:extLst>
          </p:cNvPr>
          <p:cNvSpPr/>
          <p:nvPr userDrawn="1"/>
        </p:nvSpPr>
        <p:spPr>
          <a:xfrm>
            <a:off x="9155998" y="1660596"/>
            <a:ext cx="1918020" cy="436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CB8434E-9F38-4592-327E-51A570C73E09}"/>
              </a:ext>
            </a:extLst>
          </p:cNvPr>
          <p:cNvSpPr/>
          <p:nvPr userDrawn="1"/>
        </p:nvSpPr>
        <p:spPr>
          <a:xfrm>
            <a:off x="9158753" y="2160555"/>
            <a:ext cx="1915265" cy="323350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1BA8130D-B7F2-9815-5056-6F334D4BBA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08584" y="1783909"/>
            <a:ext cx="1918018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A41A66E4-0B84-E1FB-88CD-3E0E6E80C49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045438" y="1768552"/>
            <a:ext cx="1918018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235E5CE7-3D80-1BB5-DACD-8A63CA927E9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082291" y="1768552"/>
            <a:ext cx="1918018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685C02D4-EA4F-4962-D397-F6439EC5C6E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119145" y="1768552"/>
            <a:ext cx="1918018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1F46F0A7-55C4-6BAE-BCB0-157A86C9199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56000" y="1770870"/>
            <a:ext cx="1918018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9E69C3F7-0A3A-FAC2-6540-8BB750E9AA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17982" y="2312717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040CB427-2320-1A81-037C-6D83BCA5B36F}"/>
              </a:ext>
            </a:extLst>
          </p:cNvPr>
          <p:cNvSpPr>
            <a:spLocks noGrp="1"/>
          </p:cNvSpPr>
          <p:nvPr>
            <p:ph type="body" sz="half" idx="32"/>
          </p:nvPr>
        </p:nvSpPr>
        <p:spPr>
          <a:xfrm>
            <a:off x="3175312" y="2299864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3144BCA8-7BD5-8323-CDAB-E5362D78AA68}"/>
              </a:ext>
            </a:extLst>
          </p:cNvPr>
          <p:cNvSpPr>
            <a:spLocks noGrp="1"/>
          </p:cNvSpPr>
          <p:nvPr>
            <p:ph type="body" sz="half" idx="33"/>
          </p:nvPr>
        </p:nvSpPr>
        <p:spPr>
          <a:xfrm>
            <a:off x="5212165" y="2298292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82EC0719-39BA-B2AB-F29D-3C947DC78925}"/>
              </a:ext>
            </a:extLst>
          </p:cNvPr>
          <p:cNvSpPr>
            <a:spLocks noGrp="1"/>
          </p:cNvSpPr>
          <p:nvPr>
            <p:ph type="body" sz="half" idx="34"/>
          </p:nvPr>
        </p:nvSpPr>
        <p:spPr>
          <a:xfrm>
            <a:off x="7249018" y="2298292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B939ED29-1A95-3771-8E52-C1F99F848ABD}"/>
              </a:ext>
            </a:extLst>
          </p:cNvPr>
          <p:cNvSpPr>
            <a:spLocks noGrp="1"/>
          </p:cNvSpPr>
          <p:nvPr>
            <p:ph type="body" sz="half" idx="35"/>
          </p:nvPr>
        </p:nvSpPr>
        <p:spPr>
          <a:xfrm>
            <a:off x="9285873" y="2312717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4" name="Text Placeholder 13">
            <a:extLst>
              <a:ext uri="{FF2B5EF4-FFF2-40B4-BE49-F238E27FC236}">
                <a16:creationId xmlns:a16="http://schemas.microsoft.com/office/drawing/2014/main" id="{F45DEB53-8B0A-80C6-DDED-B7234423508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F0AFDB1-12D2-1D31-D510-3BCAF0C50B2B}"/>
              </a:ext>
            </a:extLst>
          </p:cNvPr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5407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Black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10386" y="-9524"/>
            <a:ext cx="6581614" cy="6867524"/>
          </a:xfrm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0" y="-9440"/>
            <a:ext cx="7284203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005" y="891153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2005" y="2491353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7745F7-8908-BBA2-2D4D-7A215D38D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3748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White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10386" y="-9525"/>
            <a:ext cx="6581614" cy="6892463"/>
          </a:xfrm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0" y="0"/>
            <a:ext cx="7284203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2005" y="891153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2005" y="2491353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22CF03-CCE7-F9C6-26FF-C319D4092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5020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9954706" y="-9439"/>
            <a:ext cx="224672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5070" y="2466280"/>
            <a:ext cx="7981645" cy="719757"/>
          </a:xfrm>
        </p:spPr>
        <p:txBody>
          <a:bodyPr>
            <a:noAutofit/>
          </a:bodyPr>
          <a:lstStyle>
            <a:lvl1pPr>
              <a:defRPr sz="96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24339" y="3434010"/>
            <a:ext cx="7874567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2"/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8" name="Purdue Logo" descr="Purdue Logo">
            <a:extLst>
              <a:ext uri="{FF2B5EF4-FFF2-40B4-BE49-F238E27FC236}">
                <a16:creationId xmlns:a16="http://schemas.microsoft.com/office/drawing/2014/main" id="{D1A65555-63A8-D3C1-AA71-F25B3071BD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5070" y="5739119"/>
            <a:ext cx="2709200" cy="484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6539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pic>
        <p:nvPicPr>
          <p:cNvPr id="4" name="Purdue Logo" descr="Purdue Logo">
            <a:extLst>
              <a:ext uri="{FF2B5EF4-FFF2-40B4-BE49-F238E27FC236}">
                <a16:creationId xmlns:a16="http://schemas.microsoft.com/office/drawing/2014/main" id="{BA4B2908-555F-78CD-D5EA-D087520FF3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4143" y="5756156"/>
            <a:ext cx="2709200" cy="484940"/>
          </a:xfrm>
          <a:prstGeom prst="rect">
            <a:avLst/>
          </a:prstGeom>
        </p:spPr>
      </p:pic>
      <p:sp>
        <p:nvSpPr>
          <p:cNvPr id="3" name="Title 6">
            <a:extLst>
              <a:ext uri="{FF2B5EF4-FFF2-40B4-BE49-F238E27FC236}">
                <a16:creationId xmlns:a16="http://schemas.microsoft.com/office/drawing/2014/main" id="{1648B145-A545-0D6D-AFF0-0F715C9075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5070" y="2466280"/>
            <a:ext cx="7981645" cy="719757"/>
          </a:xfrm>
        </p:spPr>
        <p:txBody>
          <a:bodyPr>
            <a:noAutofit/>
          </a:bodyPr>
          <a:lstStyle>
            <a:lvl1pPr>
              <a:defRPr sz="96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E3D40940-377F-6BBC-02CB-083B672BF5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24339" y="3434010"/>
            <a:ext cx="7874567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</p:spTree>
    <p:extLst>
      <p:ext uri="{BB962C8B-B14F-4D97-AF65-F5344CB8AC3E}">
        <p14:creationId xmlns:p14="http://schemas.microsoft.com/office/powerpoint/2010/main" val="16180253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5F1E1-FC27-DE43-B6A4-9B89A0394D6B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6B8F-D2D3-594A-9083-99FD31BAB1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1027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5F1E1-FC27-DE43-B6A4-9B89A0394D6B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6B8F-D2D3-594A-9083-99FD31BAB1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530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5F1E1-FC27-DE43-B6A4-9B89A0394D6B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6B8F-D2D3-594A-9083-99FD31BAB1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007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4176D92-8FAB-782E-E607-5D0C5CC9C2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FDAFB6-8BB6-ADBB-6574-5B0C25E7B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972" y="4671391"/>
            <a:ext cx="11266714" cy="1401419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5FF931D0-D7E7-D9E1-3CCC-83299A0922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972" y="6085510"/>
            <a:ext cx="11266714" cy="4492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000" b="1">
                <a:solidFill>
                  <a:schemeClr val="tx1"/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86611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9524"/>
            <a:ext cx="12192000" cy="6867524"/>
          </a:xfrm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F79F75A-CC7F-0156-FBEA-7AFDE5FD4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097E4-2930-9D48-A5CE-AF00B0E706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212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543324"/>
            <a:ext cx="11266713" cy="4454706"/>
          </a:xfr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Franklin Gothic Book" panose="020B05030201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Purdue Logo" descr="Purdue Logo">
            <a:extLst>
              <a:ext uri="{FF2B5EF4-FFF2-40B4-BE49-F238E27FC236}">
                <a16:creationId xmlns:a16="http://schemas.microsoft.com/office/drawing/2014/main" id="{D337403E-4A63-3B42-FC84-47BAEDD7A7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71BFAC-9DDD-7E29-716C-4E627DE4B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4325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543324"/>
            <a:ext cx="11266713" cy="4454706"/>
          </a:xfrm>
        </p:spPr>
        <p:txBody>
          <a:bodyPr numCol="2">
            <a:noAutofit/>
          </a:bodyPr>
          <a:lstStyle>
            <a:lvl1pPr marL="0" indent="0" algn="l" fontAlgn="t">
              <a:buFontTx/>
              <a:buNone/>
              <a:defRPr sz="1800" baseline="0">
                <a:latin typeface="Franklin Gothic Book" panose="020B05030201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Purdue Logo" descr="Purdue Logo">
            <a:extLst>
              <a:ext uri="{FF2B5EF4-FFF2-40B4-BE49-F238E27FC236}">
                <a16:creationId xmlns:a16="http://schemas.microsoft.com/office/drawing/2014/main" id="{D337403E-4A63-3B42-FC84-47BAEDD7A7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F501C3-2A4B-0682-86F9-ADE24EC93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9984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628D381-488B-4C1C-32F0-1D389C1FF7E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68086" y="1543324"/>
            <a:ext cx="11266714" cy="445470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3" name="Purdue Logo" descr="Purdue Logo">
            <a:extLst>
              <a:ext uri="{FF2B5EF4-FFF2-40B4-BE49-F238E27FC236}">
                <a16:creationId xmlns:a16="http://schemas.microsoft.com/office/drawing/2014/main" id="{57E46A32-0E35-7B3E-4B6F-A7D50B076D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5EE0A7E-143D-2A83-397F-55801DA06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65EE62C3-A7DA-7701-DE4B-C1A290C4FA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9C5F1A-9BA7-F65D-775E-2A1B983E533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9036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8086" y="1543324"/>
            <a:ext cx="5413169" cy="4390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F449F3F-4187-E891-E28D-ABAA4011813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09157" y="1543324"/>
            <a:ext cx="5425643" cy="4390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Purdue Logo" descr="Purdue Logo">
            <a:extLst>
              <a:ext uri="{FF2B5EF4-FFF2-40B4-BE49-F238E27FC236}">
                <a16:creationId xmlns:a16="http://schemas.microsoft.com/office/drawing/2014/main" id="{1187A0AE-82DF-15CC-71EB-814F9338E8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FC4CE19-DA95-2729-993D-BB0D45B6B5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B9323E-BACA-0B7A-9E9F-89AD4E33435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963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8087" y="1543324"/>
            <a:ext cx="3507565" cy="4390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3" name="Purdue Logo" descr="Purdue Logo">
            <a:extLst>
              <a:ext uri="{FF2B5EF4-FFF2-40B4-BE49-F238E27FC236}">
                <a16:creationId xmlns:a16="http://schemas.microsoft.com/office/drawing/2014/main" id="{D9D56DBC-682D-9000-C377-A3E36338D7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6D77F14-E88B-D0A5-6F63-E4DA45A7CD6B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342217" y="1543323"/>
            <a:ext cx="3507565" cy="43903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A95E987-1BAB-5DE6-3A52-75935C62985E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8243137" y="1543322"/>
            <a:ext cx="3507565" cy="43903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CA31FF2-2F1A-7D0F-36B0-1773F6A9AB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AB0E4F-0D1F-EA8F-1357-B6B9069694D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714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AF61CC-58D4-72CE-66CA-BFE87D085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86" y="385004"/>
            <a:ext cx="11266714" cy="589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FD4295-B2CD-F1FF-F99B-B267D1740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086" y="1192696"/>
            <a:ext cx="11266714" cy="4837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235C51E-B187-34DE-A75E-C3E52E200A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34663" y="6290433"/>
            <a:ext cx="11001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6EA1D-707D-B54C-8FFB-433BD1A27D0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61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6" r:id="rId2"/>
    <p:sldLayoutId id="2147483702" r:id="rId3"/>
    <p:sldLayoutId id="2147483708" r:id="rId4"/>
    <p:sldLayoutId id="2147483687" r:id="rId5"/>
    <p:sldLayoutId id="2147483714" r:id="rId6"/>
    <p:sldLayoutId id="2147483688" r:id="rId7"/>
    <p:sldLayoutId id="2147483650" r:id="rId8"/>
    <p:sldLayoutId id="2147483701" r:id="rId9"/>
    <p:sldLayoutId id="2147483711" r:id="rId10"/>
    <p:sldLayoutId id="2147483712" r:id="rId11"/>
    <p:sldLayoutId id="2147483656" r:id="rId12"/>
    <p:sldLayoutId id="2147483657" r:id="rId13"/>
    <p:sldLayoutId id="2147483706" r:id="rId14"/>
    <p:sldLayoutId id="2147483705" r:id="rId15"/>
    <p:sldLayoutId id="2147483707" r:id="rId16"/>
    <p:sldLayoutId id="2147483713" r:id="rId17"/>
    <p:sldLayoutId id="2147483709" r:id="rId18"/>
    <p:sldLayoutId id="2147483710" r:id="rId19"/>
    <p:sldLayoutId id="2147483653" r:id="rId20"/>
    <p:sldLayoutId id="2147483690" r:id="rId21"/>
    <p:sldLayoutId id="2147483704" r:id="rId22"/>
    <p:sldLayoutId id="2147483692" r:id="rId23"/>
    <p:sldLayoutId id="2147483693" r:id="rId24"/>
    <p:sldLayoutId id="2147483691" r:id="rId25"/>
    <p:sldLayoutId id="2147483703" r:id="rId26"/>
    <p:sldLayoutId id="2147483716" r:id="rId27"/>
    <p:sldLayoutId id="2147483717" r:id="rId28"/>
    <p:sldLayoutId id="2147483719" r:id="rId29"/>
  </p:sldLayoutIdLst>
  <p:hf hdr="0" ftr="0" dt="0"/>
  <p:txStyles>
    <p:titleStyle>
      <a:lvl1pPr algn="l" defTabSz="914400" rtl="0" eaLnBrk="1" fontAlgn="t" latinLnBrk="0" hangingPunct="1">
        <a:lnSpc>
          <a:spcPct val="90000"/>
        </a:lnSpc>
        <a:spcBef>
          <a:spcPct val="0"/>
        </a:spcBef>
        <a:buNone/>
        <a:defRPr lang="en-US" sz="4800" b="0" i="1" kern="1200" cap="none" baseline="0" dirty="0">
          <a:solidFill>
            <a:schemeClr val="tx1"/>
          </a:solidFill>
          <a:latin typeface="Franklin Gothic Medium Cond" panose="020B06060304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000" b="0" i="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600" b="0" i="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500" b="0" i="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400" b="0" i="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8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8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customXml" Target="../ink/ink6.xml"/><Relationship Id="rId18" Type="http://schemas.openxmlformats.org/officeDocument/2006/relationships/image" Target="../media/image271.png"/><Relationship Id="rId26" Type="http://schemas.openxmlformats.org/officeDocument/2006/relationships/image" Target="../media/image36.png"/><Relationship Id="rId3" Type="http://schemas.openxmlformats.org/officeDocument/2006/relationships/customXml" Target="../ink/ink1.xml"/><Relationship Id="rId21" Type="http://schemas.openxmlformats.org/officeDocument/2006/relationships/customXml" Target="../ink/ink10.xml"/><Relationship Id="rId34" Type="http://schemas.openxmlformats.org/officeDocument/2006/relationships/image" Target="../media/image400.png"/><Relationship Id="rId7" Type="http://schemas.openxmlformats.org/officeDocument/2006/relationships/customXml" Target="../ink/ink3.xml"/><Relationship Id="rId12" Type="http://schemas.openxmlformats.org/officeDocument/2006/relationships/image" Target="../media/image290.png"/><Relationship Id="rId17" Type="http://schemas.openxmlformats.org/officeDocument/2006/relationships/customXml" Target="../ink/ink8.xml"/><Relationship Id="rId25" Type="http://schemas.openxmlformats.org/officeDocument/2006/relationships/customXml" Target="../ink/ink12.xml"/><Relationship Id="rId33" Type="http://schemas.openxmlformats.org/officeDocument/2006/relationships/customXml" Target="../ink/ink16.xml"/><Relationship Id="rId2" Type="http://schemas.openxmlformats.org/officeDocument/2006/relationships/image" Target="../media/image7.png"/><Relationship Id="rId16" Type="http://schemas.openxmlformats.org/officeDocument/2006/relationships/image" Target="../media/image261.png"/><Relationship Id="rId20" Type="http://schemas.openxmlformats.org/officeDocument/2006/relationships/image" Target="../media/image330.png"/><Relationship Id="rId29" Type="http://schemas.openxmlformats.org/officeDocument/2006/relationships/customXml" Target="../ink/ink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0.png"/><Relationship Id="rId11" Type="http://schemas.openxmlformats.org/officeDocument/2006/relationships/customXml" Target="../ink/ink5.xml"/><Relationship Id="rId24" Type="http://schemas.openxmlformats.org/officeDocument/2006/relationships/image" Target="../media/image350.png"/><Relationship Id="rId32" Type="http://schemas.openxmlformats.org/officeDocument/2006/relationships/image" Target="../media/image39.png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23" Type="http://schemas.openxmlformats.org/officeDocument/2006/relationships/customXml" Target="../ink/ink11.xml"/><Relationship Id="rId28" Type="http://schemas.openxmlformats.org/officeDocument/2006/relationships/image" Target="../media/image37.png"/><Relationship Id="rId36" Type="http://schemas.openxmlformats.org/officeDocument/2006/relationships/image" Target="../media/image41.png"/><Relationship Id="rId10" Type="http://schemas.openxmlformats.org/officeDocument/2006/relationships/image" Target="../media/image280.png"/><Relationship Id="rId19" Type="http://schemas.openxmlformats.org/officeDocument/2006/relationships/customXml" Target="../ink/ink9.xml"/><Relationship Id="rId31" Type="http://schemas.openxmlformats.org/officeDocument/2006/relationships/customXml" Target="../ink/ink15.xml"/><Relationship Id="rId4" Type="http://schemas.openxmlformats.org/officeDocument/2006/relationships/image" Target="../media/image250.png"/><Relationship Id="rId9" Type="http://schemas.openxmlformats.org/officeDocument/2006/relationships/customXml" Target="../ink/ink4.xml"/><Relationship Id="rId14" Type="http://schemas.openxmlformats.org/officeDocument/2006/relationships/image" Target="../media/image30.png"/><Relationship Id="rId22" Type="http://schemas.openxmlformats.org/officeDocument/2006/relationships/image" Target="../media/image34.png"/><Relationship Id="rId27" Type="http://schemas.openxmlformats.org/officeDocument/2006/relationships/customXml" Target="../ink/ink13.xml"/><Relationship Id="rId30" Type="http://schemas.openxmlformats.org/officeDocument/2006/relationships/image" Target="../media/image38.png"/><Relationship Id="rId35" Type="http://schemas.openxmlformats.org/officeDocument/2006/relationships/customXml" Target="../ink/ink17.xml"/><Relationship Id="rId8" Type="http://schemas.openxmlformats.org/officeDocument/2006/relationships/image" Target="../media/image27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4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F09A7-CF48-9701-322A-A0BBD1C2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Pitch Workshop	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91BF94-59A9-105F-273E-B29E440F25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Mike Fischer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218A17-096C-AED1-C745-D58ECF2EFE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7/20/2026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17C8AC9-26B8-45DC-E331-B994A08ACD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3034" y="5019673"/>
            <a:ext cx="2586860" cy="19805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A06A096-F5DC-5667-10EE-3EF1769EE4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1045" y="5514790"/>
            <a:ext cx="2586860" cy="99032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5EE9D9E-B7DD-8336-F596-3FB99EEC04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1200" y="5514790"/>
            <a:ext cx="1397435" cy="109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997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35CF1-6D28-B8C5-9595-DCF28BDC4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002" y="315494"/>
            <a:ext cx="7543800" cy="1450757"/>
          </a:xfrm>
        </p:spPr>
        <p:txBody>
          <a:bodyPr>
            <a:normAutofit/>
          </a:bodyPr>
          <a:lstStyle/>
          <a:p>
            <a:r>
              <a:rPr lang="en-US" sz="4300" dirty="0">
                <a:solidFill>
                  <a:schemeClr val="bg1"/>
                </a:solidFill>
              </a:rPr>
              <a:t>Find your game’s “hook”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B98F92-F9D3-3D19-CF58-556E731B7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653" y="2711875"/>
            <a:ext cx="4841240" cy="4023360"/>
          </a:xfrm>
        </p:spPr>
        <p:txBody>
          <a:bodyPr>
            <a:normAutofit/>
          </a:bodyPr>
          <a:lstStyle/>
          <a:p>
            <a:endParaRPr lang="en-US" dirty="0">
              <a:solidFill>
                <a:schemeClr val="bg1"/>
              </a:solidFill>
            </a:endParaRPr>
          </a:p>
          <a:p>
            <a:r>
              <a:rPr lang="en-US" i="1" dirty="0">
                <a:solidFill>
                  <a:schemeClr val="bg1"/>
                </a:solidFill>
              </a:rPr>
              <a:t>It's Hades meets Animal Crossing, where you manage a tavern for the souls you defeat.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i="1" dirty="0">
                <a:solidFill>
                  <a:schemeClr val="bg1"/>
                </a:solidFill>
              </a:rPr>
              <a:t>It's Rocket League but with giant mechs in a destructible arena.</a:t>
            </a:r>
          </a:p>
          <a:p>
            <a:pPr marL="0" indent="0">
              <a:buNone/>
            </a:pPr>
            <a:endParaRPr lang="en-US" i="1" dirty="0">
              <a:solidFill>
                <a:schemeClr val="bg1"/>
              </a:solidFill>
            </a:endParaRPr>
          </a:p>
          <a:p>
            <a:r>
              <a:rPr lang="en-US" i="1" dirty="0">
                <a:solidFill>
                  <a:schemeClr val="bg1"/>
                </a:solidFill>
              </a:rPr>
              <a:t>It fulfills a player’s dream of being a (rock star, pro skater, MMA champion)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5" descr="Fish Hook Cartoon Images – Browse 31,654 Stock Photos, Vectors, and Video |  Adobe Stock">
            <a:extLst>
              <a:ext uri="{FF2B5EF4-FFF2-40B4-BE49-F238E27FC236}">
                <a16:creationId xmlns:a16="http://schemas.microsoft.com/office/drawing/2014/main" id="{37F2A4A4-3E0A-AB37-A111-42F94739A8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223379" y="1701749"/>
            <a:ext cx="3921173" cy="39211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C617B84-0ECA-8CE3-3874-A7CFEBDCCABC}"/>
              </a:ext>
            </a:extLst>
          </p:cNvPr>
          <p:cNvSpPr txBox="1"/>
          <p:nvPr/>
        </p:nvSpPr>
        <p:spPr>
          <a:xfrm>
            <a:off x="267275" y="1697528"/>
            <a:ext cx="5701347" cy="830997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en-US" sz="2400" dirty="0"/>
              <a:t>The Key Point.  A simple statement that explains why your game will stand out</a:t>
            </a:r>
          </a:p>
        </p:txBody>
      </p:sp>
    </p:spTree>
    <p:extLst>
      <p:ext uri="{BB962C8B-B14F-4D97-AF65-F5344CB8AC3E}">
        <p14:creationId xmlns:p14="http://schemas.microsoft.com/office/powerpoint/2010/main" val="34387577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000" y="0"/>
            <a:ext cx="9139736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0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6B2576-C81E-4387-919E-836BBD2C0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3278" y="516835"/>
            <a:ext cx="2313633" cy="2973125"/>
          </a:xfrm>
        </p:spPr>
        <p:txBody>
          <a:bodyPr anchor="ctr">
            <a:normAutofit/>
          </a:bodyPr>
          <a:lstStyle/>
          <a:p>
            <a:r>
              <a:rPr lang="en-US" sz="3100" dirty="0">
                <a:solidFill>
                  <a:srgbClr val="FFFFFF"/>
                </a:solidFill>
              </a:rPr>
              <a:t>Guy Kawasaki’s Guidelines</a:t>
            </a:r>
            <a:br>
              <a:rPr lang="en-US" sz="3100" dirty="0">
                <a:solidFill>
                  <a:srgbClr val="FFFFFF"/>
                </a:solidFill>
              </a:rPr>
            </a:br>
            <a:br>
              <a:rPr lang="en-US" sz="3100" dirty="0">
                <a:solidFill>
                  <a:srgbClr val="FFFFFF"/>
                </a:solidFill>
              </a:rPr>
            </a:br>
            <a:r>
              <a:rPr lang="en-US" sz="3100" dirty="0">
                <a:solidFill>
                  <a:srgbClr val="FFFFFF"/>
                </a:solidFill>
              </a:rPr>
              <a:t>(for a standard pitch)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54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DF8DE19-4C67-F778-ECB8-51A0787E2B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0232669"/>
              </p:ext>
            </p:extLst>
          </p:nvPr>
        </p:nvGraphicFramePr>
        <p:xfrm>
          <a:off x="5080397" y="639763"/>
          <a:ext cx="5098256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 descr="The Art of the Start 2.0: The Time-Tested, Battle-Hardened Guide for Anyone Starting Anything: Guy Kawasaki: 9798200027446: Amazon.com: Books">
            <a:extLst>
              <a:ext uri="{FF2B5EF4-FFF2-40B4-BE49-F238E27FC236}">
                <a16:creationId xmlns:a16="http://schemas.microsoft.com/office/drawing/2014/main" id="{07E65934-C74D-25D7-80C6-5442BC8D1F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65635" y="3903286"/>
            <a:ext cx="2768917" cy="276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6523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F3FED2-81B7-E767-C574-9777B59CA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6B8F-D2D3-594A-9083-99FD31BAB14F}" type="slidenum">
              <a:rPr lang="en-US" smtClean="0"/>
              <a:pPr/>
              <a:t>12</a:t>
            </a:fld>
            <a:endParaRPr lang="en-US"/>
          </a:p>
        </p:txBody>
      </p:sp>
      <p:graphicFrame>
        <p:nvGraphicFramePr>
          <p:cNvPr id="9" name="Content Placeholder 2">
            <a:extLst>
              <a:ext uri="{FF2B5EF4-FFF2-40B4-BE49-F238E27FC236}">
                <a16:creationId xmlns:a16="http://schemas.microsoft.com/office/drawing/2014/main" id="{F5A26A58-A830-B082-44FA-2EDB852FB7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543819"/>
              </p:ext>
            </p:extLst>
          </p:nvPr>
        </p:nvGraphicFramePr>
        <p:xfrm>
          <a:off x="5080397" y="639763"/>
          <a:ext cx="5098256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762B8B7-529B-78A1-2F03-D0DB1E25410F}"/>
              </a:ext>
            </a:extLst>
          </p:cNvPr>
          <p:cNvSpPr txBox="1"/>
          <p:nvPr/>
        </p:nvSpPr>
        <p:spPr>
          <a:xfrm>
            <a:off x="922020" y="480596"/>
            <a:ext cx="3124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Guy Kawasaki’s </a:t>
            </a:r>
          </a:p>
          <a:p>
            <a:r>
              <a:rPr lang="en-US" sz="4800" dirty="0">
                <a:solidFill>
                  <a:schemeClr val="bg1"/>
                </a:solidFill>
              </a:rPr>
              <a:t>Ten Slides</a:t>
            </a:r>
          </a:p>
        </p:txBody>
      </p:sp>
      <p:pic>
        <p:nvPicPr>
          <p:cNvPr id="2" name="Picture 1" descr="Number 10 Ten Magnet | Number 10">
            <a:extLst>
              <a:ext uri="{FF2B5EF4-FFF2-40B4-BE49-F238E27FC236}">
                <a16:creationId xmlns:a16="http://schemas.microsoft.com/office/drawing/2014/main" id="{6307C47B-6AA0-BE4F-B743-E013544B3F2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2020" y="3159456"/>
            <a:ext cx="2827646" cy="282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2819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A75C4-8298-77A4-29EF-C8EBDB222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464" y="286605"/>
            <a:ext cx="8095297" cy="1092615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Show Don’t Tell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AEC67C3-1165-DA8C-D66C-0DCDC74096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954874" y="1287178"/>
            <a:ext cx="2888238" cy="517476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2A61477-C18E-7AE4-E4F3-BF3D0020AF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5627" y="2017184"/>
            <a:ext cx="2600325" cy="371475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A1E2D4A-427D-DD16-23B7-1F266E0FA2DF}"/>
              </a:ext>
            </a:extLst>
          </p:cNvPr>
          <p:cNvSpPr/>
          <p:nvPr/>
        </p:nvSpPr>
        <p:spPr>
          <a:xfrm>
            <a:off x="6915627" y="2032424"/>
            <a:ext cx="2600325" cy="371475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 fighting game using </a:t>
            </a:r>
            <a:r>
              <a:rPr lang="en-US" dirty="0" err="1">
                <a:solidFill>
                  <a:schemeClr val="tx1"/>
                </a:solidFill>
              </a:rPr>
              <a:t>anthropomorphized</a:t>
            </a:r>
            <a:r>
              <a:rPr lang="en-US" dirty="0">
                <a:solidFill>
                  <a:schemeClr val="tx1"/>
                </a:solidFill>
              </a:rPr>
              <a:t> animals as combatants.  Each </a:t>
            </a:r>
            <a:r>
              <a:rPr lang="en-US" dirty="0" err="1">
                <a:solidFill>
                  <a:schemeClr val="tx1"/>
                </a:solidFill>
              </a:rPr>
              <a:t>fighter</a:t>
            </a:r>
            <a:r>
              <a:rPr lang="en-US" dirty="0">
                <a:solidFill>
                  <a:schemeClr val="tx1"/>
                </a:solidFill>
              </a:rPr>
              <a:t> has a unique set of attributes (both strengths and weaknesses) based on their animal type.</a:t>
            </a:r>
          </a:p>
        </p:txBody>
      </p:sp>
      <p:sp>
        <p:nvSpPr>
          <p:cNvPr id="20" name="MorphSub"/>
          <p:cNvSpPr txBox="1"/>
          <p:nvPr/>
        </p:nvSpPr>
        <p:spPr>
          <a:xfrm>
            <a:off x="4064000" y="1409700"/>
            <a:ext cx="5410200" cy="508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r"/>
            <a:r>
              <a:rPr lang="en-US" sz="1800" i="1" dirty="0">
                <a:solidFill>
                  <a:schemeClr val="bg1"/>
                </a:solidFill>
              </a:rPr>
              <a:t>We could tell you about the game…</a:t>
            </a:r>
          </a:p>
        </p:txBody>
      </p:sp>
    </p:spTree>
    <p:extLst>
      <p:ext uri="{BB962C8B-B14F-4D97-AF65-F5344CB8AC3E}">
        <p14:creationId xmlns:p14="http://schemas.microsoft.com/office/powerpoint/2010/main" val="40523351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A75C4-8298-77A4-29EF-C8EBDB222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464" y="286605"/>
            <a:ext cx="8095297" cy="1092615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Show Don’t Tell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AEC67C3-1165-DA8C-D66C-0DCDC74096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43556" y="1409700"/>
            <a:ext cx="2888238" cy="517476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2A61477-C18E-7AE4-E4F3-BF3D0020AF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5595" y="2017184"/>
            <a:ext cx="3120390" cy="4457700"/>
          </a:xfrm>
          <a:prstGeom prst="rect">
            <a:avLst/>
          </a:prstGeom>
        </p:spPr>
      </p:pic>
      <p:sp>
        <p:nvSpPr>
          <p:cNvPr id="20" name="MorphSub"/>
          <p:cNvSpPr txBox="1"/>
          <p:nvPr/>
        </p:nvSpPr>
        <p:spPr>
          <a:xfrm>
            <a:off x="4064000" y="1409700"/>
            <a:ext cx="5410200" cy="508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r"/>
            <a:r>
              <a:rPr lang="en-US" sz="1800" i="1" dirty="0">
                <a:solidFill>
                  <a:schemeClr val="bg1"/>
                </a:solidFill>
              </a:rPr>
              <a:t>…or we could just show you.</a:t>
            </a:r>
          </a:p>
        </p:txBody>
      </p:sp>
    </p:spTree>
    <p:extLst>
      <p:ext uri="{BB962C8B-B14F-4D97-AF65-F5344CB8AC3E}">
        <p14:creationId xmlns:p14="http://schemas.microsoft.com/office/powerpoint/2010/main" val="22493412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6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7 -0.006 L -0.14 0.005 L -0.21 -0.006 L -0.28 0.005 L -0.35 -0.006 L -0.42 0.005 L -0.50 -0.004 L -0.57 0 E" pathEditMode="relative" rAng="0" ptsTypes="">
                                      <p:cBhvr>
                                        <p:cTn id="6" dur="2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Rot by="0" from="-300000" to="300000">
                                      <p:cBhvr additive="repl">
                                        <p:cTn id="7" dur="300" repeatCount="400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01944-D0AB-935C-8469-5875F4B28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Pitch Killers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88C52E-4D58-749B-1899-DB50A259E1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009" y="1711355"/>
            <a:ext cx="9135753" cy="4482278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bg1"/>
                </a:solidFill>
              </a:rPr>
              <a:t>❌ </a:t>
            </a:r>
            <a:r>
              <a:rPr lang="en-US" b="1" dirty="0">
                <a:solidFill>
                  <a:schemeClr val="bg1"/>
                </a:solidFill>
              </a:rPr>
              <a:t>"Our game is for everyone."</a:t>
            </a:r>
            <a:r>
              <a:rPr lang="en-US" dirty="0">
                <a:solidFill>
                  <a:schemeClr val="bg1"/>
                </a:solidFill>
              </a:rPr>
              <a:t> If it's for everyone, it's for no one. Define your core niche group first.</a:t>
            </a:r>
          </a:p>
          <a:p>
            <a:endParaRPr lang="en-US" sz="900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❌ </a:t>
            </a:r>
            <a:r>
              <a:rPr lang="en-US" b="1" dirty="0">
                <a:solidFill>
                  <a:schemeClr val="bg1"/>
                </a:solidFill>
              </a:rPr>
              <a:t>"We have no competition."</a:t>
            </a:r>
            <a:r>
              <a:rPr lang="en-US" dirty="0">
                <a:solidFill>
                  <a:schemeClr val="bg1"/>
                </a:solidFill>
              </a:rPr>
              <a:t> This tells investors either you haven't researched the market, or there is no money to be made in this genre.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❌ </a:t>
            </a:r>
            <a:r>
              <a:rPr lang="en-US" b="1" dirty="0">
                <a:solidFill>
                  <a:schemeClr val="bg1"/>
                </a:solidFill>
              </a:rPr>
              <a:t>Overpromising:</a:t>
            </a:r>
            <a:r>
              <a:rPr lang="en-US" dirty="0">
                <a:solidFill>
                  <a:schemeClr val="bg1"/>
                </a:solidFill>
              </a:rPr>
              <a:t> Pitching an MMO with a team of three people. Keep the scope grounded in reality.</a:t>
            </a:r>
          </a:p>
          <a:p>
            <a:endParaRPr lang="en-US" sz="900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❌ </a:t>
            </a:r>
            <a:r>
              <a:rPr lang="en-US" b="1" dirty="0">
                <a:solidFill>
                  <a:schemeClr val="bg1"/>
                </a:solidFill>
              </a:rPr>
              <a:t>The Lore Trap:</a:t>
            </a:r>
            <a:r>
              <a:rPr lang="en-US" dirty="0">
                <a:solidFill>
                  <a:schemeClr val="bg1"/>
                </a:solidFill>
              </a:rPr>
              <a:t> Spending 45 seconds of a 60-second pitch explaining the fantasy world's history instead of the game loop.</a:t>
            </a:r>
          </a:p>
          <a:p>
            <a:endParaRPr lang="en-US" sz="900" dirty="0">
              <a:solidFill>
                <a:schemeClr val="bg1"/>
              </a:solidFill>
            </a:endParaRPr>
          </a:p>
          <a:p>
            <a:endParaRPr lang="en-US" sz="900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❌ </a:t>
            </a:r>
            <a:r>
              <a:rPr lang="en-US" b="1" dirty="0">
                <a:solidFill>
                  <a:schemeClr val="bg1"/>
                </a:solidFill>
              </a:rPr>
              <a:t>Too Much Game Jargon:</a:t>
            </a:r>
            <a:r>
              <a:rPr lang="en-US" dirty="0">
                <a:solidFill>
                  <a:schemeClr val="bg1"/>
                </a:solidFill>
              </a:rPr>
              <a:t> “A </a:t>
            </a:r>
            <a:r>
              <a:rPr lang="en-US" dirty="0" err="1">
                <a:solidFill>
                  <a:schemeClr val="bg1"/>
                </a:solidFill>
              </a:rPr>
              <a:t>PvE</a:t>
            </a:r>
            <a:r>
              <a:rPr lang="en-US" dirty="0">
                <a:solidFill>
                  <a:schemeClr val="bg1"/>
                </a:solidFill>
              </a:rPr>
              <a:t> Roguelike sandbox game with both TPS and FPS modes.”</a:t>
            </a:r>
          </a:p>
          <a:p>
            <a:endParaRPr lang="en-US" sz="900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❌ </a:t>
            </a:r>
            <a:r>
              <a:rPr lang="en-US" b="1" dirty="0">
                <a:solidFill>
                  <a:schemeClr val="bg1"/>
                </a:solidFill>
              </a:rPr>
              <a:t>Too Much About Yourself:</a:t>
            </a:r>
            <a:r>
              <a:rPr lang="en-US" dirty="0">
                <a:solidFill>
                  <a:schemeClr val="bg1"/>
                </a:solidFill>
              </a:rPr>
              <a:t> Don’t tell your whole life story,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8680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19CC17-C97E-8E37-66B3-7C3E22881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4683" y="6640953"/>
            <a:ext cx="1100137" cy="365125"/>
          </a:xfrm>
        </p:spPr>
        <p:txBody>
          <a:bodyPr/>
          <a:lstStyle/>
          <a:p>
            <a:fld id="{3086EA1D-707D-B54C-8FFB-433BD1A27D0B}" type="slidenum">
              <a:rPr lang="en-US" smtClean="0">
                <a:solidFill>
                  <a:schemeClr val="bg1"/>
                </a:solidFill>
              </a:rPr>
              <a:pPr/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Content Placeholder 5" descr="An elevator with two doors&#10;&#10;AI-generated content may be incorrect.">
            <a:extLst>
              <a:ext uri="{FF2B5EF4-FFF2-40B4-BE49-F238E27FC236}">
                <a16:creationId xmlns:a16="http://schemas.microsoft.com/office/drawing/2014/main" id="{8B579BC9-C0F3-5D31-511C-917C79BDED9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539" r="7250" b="1"/>
          <a:stretch>
            <a:fillRect/>
          </a:stretch>
        </p:blipFill>
        <p:spPr>
          <a:xfrm>
            <a:off x="1073669" y="617221"/>
            <a:ext cx="5182351" cy="531440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8BE1CE7-5D49-5CFA-2ED3-1677FB7AF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8634" y="985467"/>
            <a:ext cx="2767693" cy="145075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Elevator Pitch</a:t>
            </a:r>
          </a:p>
        </p:txBody>
      </p:sp>
      <p:sp>
        <p:nvSpPr>
          <p:cNvPr id="8" name="Content Placeholder 9">
            <a:extLst>
              <a:ext uri="{FF2B5EF4-FFF2-40B4-BE49-F238E27FC236}">
                <a16:creationId xmlns:a16="http://schemas.microsoft.com/office/drawing/2014/main" id="{913E030C-0FEC-7D43-AA54-BFAEAA62579D}"/>
              </a:ext>
            </a:extLst>
          </p:cNvPr>
          <p:cNvSpPr txBox="1">
            <a:spLocks/>
          </p:cNvSpPr>
          <p:nvPr/>
        </p:nvSpPr>
        <p:spPr>
          <a:xfrm>
            <a:off x="7578633" y="2549434"/>
            <a:ext cx="3034234" cy="375556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5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4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dirty="0">
                <a:solidFill>
                  <a:schemeClr val="bg1"/>
                </a:solidFill>
              </a:rPr>
              <a:t>Quick!  60-second target</a:t>
            </a:r>
          </a:p>
          <a:p>
            <a:pPr marL="0" indent="0">
              <a:buFont typeface="Wingdings" pitchFamily="2" charset="2"/>
              <a:buNone/>
            </a:pPr>
            <a:r>
              <a:rPr lang="en-US" dirty="0">
                <a:solidFill>
                  <a:schemeClr val="bg1"/>
                </a:solidFill>
              </a:rPr>
              <a:t>Key point</a:t>
            </a:r>
          </a:p>
          <a:p>
            <a:pPr marL="0" indent="0">
              <a:buFont typeface="Wingdings" pitchFamily="2" charset="2"/>
              <a:buNone/>
            </a:pPr>
            <a:r>
              <a:rPr lang="en-US" dirty="0">
                <a:solidFill>
                  <a:schemeClr val="bg1"/>
                </a:solidFill>
              </a:rPr>
              <a:t>Player experience</a:t>
            </a:r>
          </a:p>
          <a:p>
            <a:pPr marL="0" indent="0">
              <a:buFont typeface="Wingdings" pitchFamily="2" charset="2"/>
              <a:buNone/>
            </a:pPr>
            <a:r>
              <a:rPr lang="en-US" dirty="0">
                <a:solidFill>
                  <a:schemeClr val="bg1"/>
                </a:solidFill>
              </a:rPr>
              <a:t>Basic game idea</a:t>
            </a:r>
          </a:p>
          <a:p>
            <a:pPr marL="0" indent="0">
              <a:buFont typeface="Wingdings" pitchFamily="2" charset="2"/>
              <a:buNone/>
            </a:pPr>
            <a:r>
              <a:rPr lang="en-US" dirty="0">
                <a:solidFill>
                  <a:schemeClr val="bg1"/>
                </a:solidFill>
              </a:rPr>
              <a:t>Business model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3470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9C633-BA8A-6669-649E-BA97A28E3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86" y="385004"/>
            <a:ext cx="11266714" cy="589032"/>
          </a:xfrm>
        </p:spPr>
        <p:txBody>
          <a:bodyPr anchor="ctr">
            <a:normAutofit/>
          </a:bodyPr>
          <a:lstStyle/>
          <a:p>
            <a:r>
              <a:rPr lang="en-US" sz="3400">
                <a:solidFill>
                  <a:schemeClr val="bg1"/>
                </a:solidFill>
              </a:rPr>
              <a:t>Communication Pyramid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0EF60C38-4F1F-810D-6C4B-CBE37B0CE1E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634663" y="6290433"/>
            <a:ext cx="1100137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3086EA1D-707D-B54C-8FFB-433BD1A27D0B}" type="slidenum">
              <a:rPr lang="en-US" smtClean="0">
                <a:solidFill>
                  <a:schemeClr val="bg1"/>
                </a:solidFill>
              </a:rPr>
              <a:pPr>
                <a:spcAft>
                  <a:spcPts val="600"/>
                </a:spcAft>
              </a:pPr>
              <a:t>17</a:t>
            </a:fld>
            <a:endParaRPr lang="en-US">
              <a:solidFill>
                <a:schemeClr val="bg1"/>
              </a:solidFill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5A8023F9-4EC1-9C69-8265-E17639EFD8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6258559"/>
              </p:ext>
            </p:extLst>
          </p:nvPr>
        </p:nvGraphicFramePr>
        <p:xfrm>
          <a:off x="2427222" y="986955"/>
          <a:ext cx="6791455" cy="4884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839567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0E2D243A-69B6-26FF-788A-A7E590578967}"/>
              </a:ext>
            </a:extLst>
          </p:cNvPr>
          <p:cNvSpPr txBox="1"/>
          <p:nvPr/>
        </p:nvSpPr>
        <p:spPr>
          <a:xfrm>
            <a:off x="445226" y="362144"/>
            <a:ext cx="11266714" cy="589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t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b="0" i="1" kern="1200" cap="none" baseline="0" dirty="0">
                <a:solidFill>
                  <a:schemeClr val="bg1"/>
                </a:solidFill>
              </a:rPr>
              <a:t>Pitch Exercise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3139A0-6D81-768E-814D-56E83D0A1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11803" y="6267573"/>
            <a:ext cx="110013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3086EA1D-707D-B54C-8FFB-433BD1A27D0B}" type="slidenum">
              <a:rPr lang="en-US" smtClean="0">
                <a:solidFill>
                  <a:schemeClr val="bg1"/>
                </a:solidFill>
              </a:rPr>
              <a:pPr>
                <a:spcAft>
                  <a:spcPts val="600"/>
                </a:spcAft>
              </a:pPr>
              <a:t>18</a:t>
            </a:fld>
            <a:endParaRPr lang="en-US">
              <a:solidFill>
                <a:schemeClr val="bg1"/>
              </a:solidFill>
            </a:endParaRPr>
          </a:p>
        </p:txBody>
      </p:sp>
      <p:pic>
        <p:nvPicPr>
          <p:cNvPr id="6" name="Graphic 5" descr="Users">
            <a:extLst>
              <a:ext uri="{FF2B5EF4-FFF2-40B4-BE49-F238E27FC236}">
                <a16:creationId xmlns:a16="http://schemas.microsoft.com/office/drawing/2014/main" id="{5D79DB6A-7D6C-7403-AE90-E3E6E3F0481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23880" y="951176"/>
            <a:ext cx="4837991" cy="483799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DE488F0-499B-D081-2999-002F01502DF5}"/>
              </a:ext>
            </a:extLst>
          </p:cNvPr>
          <p:cNvSpPr txBox="1"/>
          <p:nvPr/>
        </p:nvSpPr>
        <p:spPr>
          <a:xfrm>
            <a:off x="203590" y="1834238"/>
            <a:ext cx="7210670" cy="39549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Goal: Create and present a brief game pitch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endParaRPr lang="en-US" sz="11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Target: 1 minute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Group project or Solo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Brainstorm, Discuss, Create, Present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It’s not an idea contest</a:t>
            </a:r>
            <a:endParaRPr lang="en-US" sz="11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1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Happy to review your personal projects, too</a:t>
            </a:r>
          </a:p>
        </p:txBody>
      </p:sp>
    </p:spTree>
    <p:extLst>
      <p:ext uri="{BB962C8B-B14F-4D97-AF65-F5344CB8AC3E}">
        <p14:creationId xmlns:p14="http://schemas.microsoft.com/office/powerpoint/2010/main" val="27648150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B90322-A1F2-555B-E1C2-B111526BA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92717" y="6174427"/>
            <a:ext cx="1100137" cy="365125"/>
          </a:xfrm>
        </p:spPr>
        <p:txBody>
          <a:bodyPr/>
          <a:lstStyle/>
          <a:p>
            <a:fld id="{3086EA1D-707D-B54C-8FFB-433BD1A27D0B}" type="slidenum">
              <a:rPr lang="en-US" smtClean="0"/>
              <a:pPr/>
              <a:t>19</a:t>
            </a:fld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155222E-416E-FECC-C250-8FFEF20C266A}"/>
              </a:ext>
            </a:extLst>
          </p:cNvPr>
          <p:cNvGrpSpPr/>
          <p:nvPr/>
        </p:nvGrpSpPr>
        <p:grpSpPr>
          <a:xfrm>
            <a:off x="2058974" y="1271434"/>
            <a:ext cx="4380480" cy="1482840"/>
            <a:chOff x="1776920" y="1387440"/>
            <a:chExt cx="4380480" cy="1482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AF124553-C533-FA34-B212-9B082CE1F9C2}"/>
                    </a:ext>
                  </a:extLst>
                </p14:cNvPr>
                <p14:cNvContentPartPr/>
                <p14:nvPr/>
              </p14:nvContentPartPr>
              <p14:xfrm>
                <a:off x="1776920" y="1387440"/>
                <a:ext cx="1475640" cy="113724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AF124553-C533-FA34-B212-9B082CE1F9C2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713920" y="1324800"/>
                  <a:ext cx="1601280" cy="126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C1D9C23B-7B8A-24CB-7464-C2304A0D04F6}"/>
                    </a:ext>
                  </a:extLst>
                </p14:cNvPr>
                <p14:cNvContentPartPr/>
                <p14:nvPr/>
              </p14:nvContentPartPr>
              <p14:xfrm>
                <a:off x="3677360" y="1595160"/>
                <a:ext cx="187920" cy="98964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C1D9C23B-7B8A-24CB-7464-C2304A0D04F6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3614720" y="1532520"/>
                  <a:ext cx="313560" cy="111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CA86B733-7E35-E267-FEFD-BD42E2B282A4}"/>
                    </a:ext>
                  </a:extLst>
                </p14:cNvPr>
                <p14:cNvContentPartPr/>
                <p14:nvPr/>
              </p14:nvContentPartPr>
              <p14:xfrm>
                <a:off x="4196120" y="1564560"/>
                <a:ext cx="174240" cy="10029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CA86B733-7E35-E267-FEFD-BD42E2B282A4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133480" y="1501560"/>
                  <a:ext cx="299880" cy="112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8F3BFB9D-5713-67F8-971E-08FB487F62BF}"/>
                    </a:ext>
                  </a:extLst>
                </p14:cNvPr>
                <p14:cNvContentPartPr/>
                <p14:nvPr/>
              </p14:nvContentPartPr>
              <p14:xfrm>
                <a:off x="4396640" y="1751400"/>
                <a:ext cx="561240" cy="101592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8F3BFB9D-5713-67F8-971E-08FB487F62BF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333640" y="1688400"/>
                  <a:ext cx="686880" cy="114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27FC4566-B862-C752-CC82-97460F89B04F}"/>
                    </a:ext>
                  </a:extLst>
                </p14:cNvPr>
                <p14:cNvContentPartPr/>
                <p14:nvPr/>
              </p14:nvContentPartPr>
              <p14:xfrm>
                <a:off x="5219960" y="1756080"/>
                <a:ext cx="937440" cy="111420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27FC4566-B862-C752-CC82-97460F89B04F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5157320" y="1693440"/>
                  <a:ext cx="1063080" cy="123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A11E623F-02BD-EBC1-6CC5-E7656C50697D}"/>
                    </a:ext>
                  </a:extLst>
                </p14:cNvPr>
                <p14:cNvContentPartPr/>
                <p14:nvPr/>
              </p14:nvContentPartPr>
              <p14:xfrm>
                <a:off x="5282960" y="2275560"/>
                <a:ext cx="308520" cy="5148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A11E623F-02BD-EBC1-6CC5-E7656C50697D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5219960" y="2212920"/>
                  <a:ext cx="434160" cy="177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0A717011-DE34-F1EC-F640-ED200B8E834C}"/>
                  </a:ext>
                </a:extLst>
              </p14:cNvPr>
              <p14:cNvContentPartPr/>
              <p14:nvPr/>
            </p14:nvContentPartPr>
            <p14:xfrm>
              <a:off x="7227494" y="1377274"/>
              <a:ext cx="14400" cy="45612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0A717011-DE34-F1EC-F640-ED200B8E834C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164494" y="1314274"/>
                <a:ext cx="140040" cy="58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8B94E951-38D1-7A8D-B66A-923D705973B8}"/>
                  </a:ext>
                </a:extLst>
              </p14:cNvPr>
              <p14:cNvContentPartPr/>
              <p14:nvPr/>
            </p14:nvContentPartPr>
            <p14:xfrm>
              <a:off x="7205894" y="1791994"/>
              <a:ext cx="934560" cy="125100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8B94E951-38D1-7A8D-B66A-923D705973B8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7142894" y="1728994"/>
                <a:ext cx="1060200" cy="1376640"/>
              </a:xfrm>
              <a:prstGeom prst="rect">
                <a:avLst/>
              </a:prstGeom>
            </p:spPr>
          </p:pic>
        </mc:Fallback>
      </mc:AlternateContent>
      <p:grpSp>
        <p:nvGrpSpPr>
          <p:cNvPr id="20" name="Group 19">
            <a:extLst>
              <a:ext uri="{FF2B5EF4-FFF2-40B4-BE49-F238E27FC236}">
                <a16:creationId xmlns:a16="http://schemas.microsoft.com/office/drawing/2014/main" id="{70FCA980-A3E4-1342-D028-5B7FE86C7C57}"/>
              </a:ext>
            </a:extLst>
          </p:cNvPr>
          <p:cNvGrpSpPr/>
          <p:nvPr/>
        </p:nvGrpSpPr>
        <p:grpSpPr>
          <a:xfrm>
            <a:off x="1258758" y="3492815"/>
            <a:ext cx="5498280" cy="1328760"/>
            <a:chOff x="1004000" y="3588840"/>
            <a:chExt cx="5498280" cy="1328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8AB120C4-2570-1B87-6DE6-B46CF18CCD79}"/>
                    </a:ext>
                  </a:extLst>
                </p14:cNvPr>
                <p14:cNvContentPartPr/>
                <p14:nvPr/>
              </p14:nvContentPartPr>
              <p14:xfrm>
                <a:off x="1004000" y="3731040"/>
                <a:ext cx="610560" cy="101772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8AB120C4-2570-1B87-6DE6-B46CF18CCD79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941360" y="3668040"/>
                  <a:ext cx="736200" cy="114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02E3EA4D-25C0-0842-E7B2-43F008A617C1}"/>
                    </a:ext>
                  </a:extLst>
                </p14:cNvPr>
                <p14:cNvContentPartPr/>
                <p14:nvPr/>
              </p14:nvContentPartPr>
              <p14:xfrm>
                <a:off x="2000840" y="3588840"/>
                <a:ext cx="890640" cy="132876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02E3EA4D-25C0-0842-E7B2-43F008A617C1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938200" y="3526200"/>
                  <a:ext cx="1016280" cy="145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1102F9D4-8F75-68C3-793E-E2BB34F661AC}"/>
                    </a:ext>
                  </a:extLst>
                </p14:cNvPr>
                <p14:cNvContentPartPr/>
                <p14:nvPr/>
              </p14:nvContentPartPr>
              <p14:xfrm>
                <a:off x="1970960" y="4254480"/>
                <a:ext cx="742320" cy="26712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1102F9D4-8F75-68C3-793E-E2BB34F661A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907960" y="4191480"/>
                  <a:ext cx="867960" cy="39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3D3D9683-8092-4078-EDE5-CE95BF614E30}"/>
                    </a:ext>
                  </a:extLst>
                </p14:cNvPr>
                <p14:cNvContentPartPr/>
                <p14:nvPr/>
              </p14:nvContentPartPr>
              <p14:xfrm>
                <a:off x="3126200" y="3709800"/>
                <a:ext cx="1249200" cy="106560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3D3D9683-8092-4078-EDE5-CE95BF614E30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3063200" y="3647160"/>
                  <a:ext cx="1374840" cy="119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13D87300-E7CF-38EE-E43B-F950A13ABFB1}"/>
                    </a:ext>
                  </a:extLst>
                </p14:cNvPr>
                <p14:cNvContentPartPr/>
                <p14:nvPr/>
              </p14:nvContentPartPr>
              <p14:xfrm>
                <a:off x="4805600" y="3799800"/>
                <a:ext cx="26280" cy="9378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13D87300-E7CF-38EE-E43B-F950A13ABFB1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4742960" y="3737160"/>
                  <a:ext cx="151920" cy="10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8B3305DF-1597-7112-E824-FB2E4214B002}"/>
                    </a:ext>
                  </a:extLst>
                </p14:cNvPr>
                <p14:cNvContentPartPr/>
                <p14:nvPr/>
              </p14:nvContentPartPr>
              <p14:xfrm>
                <a:off x="4876880" y="3697920"/>
                <a:ext cx="623880" cy="64152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8B3305DF-1597-7112-E824-FB2E4214B002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4813880" y="3635280"/>
                  <a:ext cx="749520" cy="76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59C24A42-9BAA-59E9-F657-C2B7F4EFA2D7}"/>
                    </a:ext>
                  </a:extLst>
                </p14:cNvPr>
                <p14:cNvContentPartPr/>
                <p14:nvPr/>
              </p14:nvContentPartPr>
              <p14:xfrm>
                <a:off x="5882360" y="3819960"/>
                <a:ext cx="619920" cy="101484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59C24A42-9BAA-59E9-F657-C2B7F4EFA2D7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5819360" y="3757320"/>
                  <a:ext cx="745560" cy="1140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933646C-9DE2-AEE3-F5AE-58825A83C3BF}"/>
              </a:ext>
            </a:extLst>
          </p:cNvPr>
          <p:cNvGrpSpPr/>
          <p:nvPr/>
        </p:nvGrpSpPr>
        <p:grpSpPr>
          <a:xfrm>
            <a:off x="7109414" y="3804034"/>
            <a:ext cx="610200" cy="1072440"/>
            <a:chOff x="6827360" y="3920040"/>
            <a:chExt cx="610200" cy="1072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EF2642A0-466B-3B9E-2091-A4669BB1228D}"/>
                    </a:ext>
                  </a:extLst>
                </p14:cNvPr>
                <p14:cNvContentPartPr/>
                <p14:nvPr/>
              </p14:nvContentPartPr>
              <p14:xfrm>
                <a:off x="6827360" y="3920040"/>
                <a:ext cx="610200" cy="107244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EF2642A0-466B-3B9E-2091-A4669BB1228D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6764720" y="3857040"/>
                  <a:ext cx="735840" cy="119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9620A849-30B8-5051-96E2-186B1A49B392}"/>
                    </a:ext>
                  </a:extLst>
                </p14:cNvPr>
                <p14:cNvContentPartPr/>
                <p14:nvPr/>
              </p14:nvContentPartPr>
              <p14:xfrm>
                <a:off x="6857600" y="4386240"/>
                <a:ext cx="214200" cy="11484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9620A849-30B8-5051-96E2-186B1A49B392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6794960" y="4323240"/>
                  <a:ext cx="339840" cy="2404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475232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43F736-B7D4-05A1-91A0-6BBB0315E19C}"/>
              </a:ext>
            </a:extLst>
          </p:cNvPr>
          <p:cNvSpPr txBox="1"/>
          <p:nvPr/>
        </p:nvSpPr>
        <p:spPr>
          <a:xfrm>
            <a:off x="468086" y="385004"/>
            <a:ext cx="11266714" cy="589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t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b="0" i="1" kern="1200" cap="none" spc="-50" baseline="0" dirty="0">
                <a:solidFill>
                  <a:schemeClr val="bg1"/>
                </a:solidFill>
                <a:latin typeface="Franklin Gothic Medium Cond" panose="020B0606030402020204" pitchFamily="34" charset="0"/>
                <a:ea typeface="+mj-ea"/>
                <a:cs typeface="+mj-cs"/>
              </a:rPr>
              <a:t>Today’s Objective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BC8C34-60DF-8DF0-199B-4D844B95D8B2}"/>
              </a:ext>
            </a:extLst>
          </p:cNvPr>
          <p:cNvSpPr txBox="1"/>
          <p:nvPr/>
        </p:nvSpPr>
        <p:spPr>
          <a:xfrm>
            <a:off x="468087" y="1543324"/>
            <a:ext cx="2648494" cy="4390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en-US" sz="2000" dirty="0">
                <a:solidFill>
                  <a:schemeClr val="bg1"/>
                </a:solidFill>
              </a:rPr>
              <a:t>Learn Game Pitch Fundamentals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</a:pPr>
            <a:endParaRPr lang="en-US" sz="2000" dirty="0">
              <a:solidFill>
                <a:schemeClr val="bg1"/>
              </a:solidFill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en-US" sz="2000" dirty="0">
                <a:solidFill>
                  <a:schemeClr val="bg1"/>
                </a:solidFill>
              </a:rPr>
              <a:t>Practice Making &amp; Presenting an Elevator Pitch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</a:pP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6" name="Picture 5" descr="Dice and pins on a board game">
            <a:extLst>
              <a:ext uri="{FF2B5EF4-FFF2-40B4-BE49-F238E27FC236}">
                <a16:creationId xmlns:a16="http://schemas.microsoft.com/office/drawing/2014/main" id="{8FB20764-FCD7-95F7-13EE-A52B6C20C3B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7818"/>
          <a:stretch>
            <a:fillRect/>
          </a:stretch>
        </p:blipFill>
        <p:spPr>
          <a:xfrm>
            <a:off x="3917649" y="1610073"/>
            <a:ext cx="5425643" cy="4390338"/>
          </a:xfrm>
          <a:prstGeom prst="rect">
            <a:avLst/>
          </a:prstGeom>
          <a:noFill/>
        </p:spPr>
      </p:pic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B3D48A86-56B3-B1EA-4DA0-66AAB0DA152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634663" y="6290433"/>
            <a:ext cx="1100137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3086EA1D-707D-B54C-8FFB-433BD1A27D0B}" type="slidenum">
              <a:rPr lang="en-US" smtClean="0">
                <a:solidFill>
                  <a:schemeClr val="bg1"/>
                </a:solidFill>
              </a:rPr>
              <a:pPr>
                <a:spcAft>
                  <a:spcPts val="600"/>
                </a:spcAft>
              </a:pPr>
              <a:t>2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6815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9B806A2-3EFC-57F7-0F81-A4558094C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246" y="503311"/>
            <a:ext cx="11266714" cy="589032"/>
          </a:xfrm>
        </p:spPr>
        <p:txBody>
          <a:bodyPr>
            <a:normAutofit fontScale="90000"/>
          </a:bodyPr>
          <a:lstStyle/>
          <a:p>
            <a:pPr algn="ctr"/>
            <a:r>
              <a:rPr lang="en-US" spc="-50" dirty="0">
                <a:solidFill>
                  <a:schemeClr val="bg1"/>
                </a:solidFill>
              </a:rPr>
              <a:t>The Thrill of Surfing + The Skill of Shooting</a:t>
            </a:r>
            <a:br>
              <a:rPr lang="en-US" spc="-50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C9E610-0630-FEE5-70CC-EAFF63DAE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28BD74-36E3-60DB-F435-4722F475B2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1770" y="1223886"/>
            <a:ext cx="5721670" cy="1373200"/>
          </a:xfrm>
          <a:prstGeom prst="rect">
            <a:avLst/>
          </a:prstGeom>
        </p:spPr>
      </p:pic>
      <p:pic>
        <p:nvPicPr>
          <p:cNvPr id="7" name="Picture 6" descr="A silhouette of a person and person holding hands&#10;&#10;Description automatically generated">
            <a:extLst>
              <a:ext uri="{FF2B5EF4-FFF2-40B4-BE49-F238E27FC236}">
                <a16:creationId xmlns:a16="http://schemas.microsoft.com/office/drawing/2014/main" id="{9D0248DD-90D2-011C-417B-C72D0BE384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8171" y="2728630"/>
            <a:ext cx="4071708" cy="4071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9724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1F5B0F-60A0-3174-037D-476E2A534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30" name="Picture 29" descr="A person riding a wave on a surfboard&#10;&#10;Description automatically generated">
            <a:extLst>
              <a:ext uri="{FF2B5EF4-FFF2-40B4-BE49-F238E27FC236}">
                <a16:creationId xmlns:a16="http://schemas.microsoft.com/office/drawing/2014/main" id="{2B8C77AA-A7C0-D6A2-2006-8BDEA3C1F8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040" y="2675388"/>
            <a:ext cx="3934691" cy="343456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</p:pic>
      <p:pic>
        <p:nvPicPr>
          <p:cNvPr id="31" name="Picture 30" descr="A person sitting at a table&#10;&#10;Description automatically generated">
            <a:extLst>
              <a:ext uri="{FF2B5EF4-FFF2-40B4-BE49-F238E27FC236}">
                <a16:creationId xmlns:a16="http://schemas.microsoft.com/office/drawing/2014/main" id="{431E0A0E-7C18-33D1-EC5D-AFAD7E13AC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4131" y="2675388"/>
            <a:ext cx="4244273" cy="3418128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699ABFFD-BA6D-9B0D-90FA-DF3806785CB4}"/>
              </a:ext>
            </a:extLst>
          </p:cNvPr>
          <p:cNvSpPr txBox="1"/>
          <p:nvPr/>
        </p:nvSpPr>
        <p:spPr>
          <a:xfrm>
            <a:off x="1047058" y="1524289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Live the fantasy of being a pro surfer</a:t>
            </a:r>
          </a:p>
          <a:p>
            <a:r>
              <a:rPr lang="en-US" sz="2400" dirty="0">
                <a:solidFill>
                  <a:schemeClr val="bg1"/>
                </a:solidFill>
              </a:rPr>
              <a:t>Feel the excitement of gun-crazy PvP play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A93B553-9B5C-A0FF-4C64-11C698C2B315}"/>
              </a:ext>
            </a:extLst>
          </p:cNvPr>
          <p:cNvSpPr txBox="1"/>
          <p:nvPr/>
        </p:nvSpPr>
        <p:spPr>
          <a:xfrm>
            <a:off x="1047058" y="433701"/>
            <a:ext cx="6096000" cy="7540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300" i="1" dirty="0">
                <a:solidFill>
                  <a:schemeClr val="bg1"/>
                </a:solidFill>
                <a:latin typeface="Franklin Gothic Medium Cond" panose="020B0606030402020204" pitchFamily="34" charset="0"/>
                <a:ea typeface="+mj-ea"/>
                <a:cs typeface="+mj-cs"/>
              </a:rPr>
              <a:t>Surf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sz="4300" i="1" dirty="0">
                <a:solidFill>
                  <a:schemeClr val="bg1"/>
                </a:solidFill>
                <a:latin typeface="Franklin Gothic Medium Cond" panose="020B0606030402020204" pitchFamily="34" charset="0"/>
                <a:ea typeface="+mj-ea"/>
                <a:cs typeface="+mj-cs"/>
              </a:rPr>
              <a:t>Shooter</a:t>
            </a:r>
          </a:p>
        </p:txBody>
      </p:sp>
    </p:spTree>
    <p:extLst>
      <p:ext uri="{BB962C8B-B14F-4D97-AF65-F5344CB8AC3E}">
        <p14:creationId xmlns:p14="http://schemas.microsoft.com/office/powerpoint/2010/main" val="36541605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8D5DF-C622-D496-A340-0460A41BC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429" y="386619"/>
            <a:ext cx="7543800" cy="756888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Game Basic Information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53C6F0-5FDA-0FD6-FFB5-B0E9D05D6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04839" y="2224180"/>
            <a:ext cx="3998750" cy="3651586"/>
          </a:xfrm>
        </p:spPr>
        <p:txBody>
          <a:bodyPr vert="horz">
            <a:norm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Battle royale shooting game at the beach</a:t>
            </a:r>
          </a:p>
          <a:p>
            <a:endParaRPr lang="en-US" sz="12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Catch a wave, surf and shoot</a:t>
            </a:r>
          </a:p>
          <a:p>
            <a:endParaRPr lang="en-US" sz="14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Last surfer alive is the winner</a:t>
            </a:r>
          </a:p>
        </p:txBody>
      </p:sp>
      <p:pic>
        <p:nvPicPr>
          <p:cNvPr id="6" name="Picture 5" descr="A person holding an object while riding a wave with another person on surfboards&#10;&#10;Description automatically generated">
            <a:extLst>
              <a:ext uri="{FF2B5EF4-FFF2-40B4-BE49-F238E27FC236}">
                <a16:creationId xmlns:a16="http://schemas.microsoft.com/office/drawing/2014/main" id="{46D12766-5984-7003-A422-A3B6195893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5398" y="2224179"/>
            <a:ext cx="5598111" cy="3147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229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25A0C-5E92-9362-CBE6-D01FB96B4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Game Basic Information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D3C2B4-8A34-94B0-DA45-2781179EE3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35468" y="1602086"/>
            <a:ext cx="3291841" cy="3840480"/>
          </a:xfrm>
        </p:spPr>
        <p:txBody>
          <a:bodyPr vert="horz">
            <a:normAutofit/>
          </a:bodyPr>
          <a:lstStyle/>
          <a:p>
            <a:endParaRPr lang="en-US" sz="12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Earn bonus points for style and shooting targets</a:t>
            </a:r>
          </a:p>
          <a:p>
            <a:pPr marL="0" indent="0">
              <a:buNone/>
            </a:pPr>
            <a:endParaRPr lang="en-US" sz="12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Look for power-up items in the water</a:t>
            </a:r>
          </a:p>
          <a:p>
            <a:endParaRPr lang="en-US" sz="12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Avoid the sharks!</a:t>
            </a:r>
          </a:p>
        </p:txBody>
      </p:sp>
      <p:pic>
        <p:nvPicPr>
          <p:cNvPr id="5" name="Picture 4" descr="Cartoon shark riding a stick&#10;&#10;Description automatically generated">
            <a:extLst>
              <a:ext uri="{FF2B5EF4-FFF2-40B4-BE49-F238E27FC236}">
                <a16:creationId xmlns:a16="http://schemas.microsoft.com/office/drawing/2014/main" id="{75D9526C-7304-8A07-0D1C-3DED53D7FF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6040" y="1778559"/>
            <a:ext cx="4886484" cy="356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8363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4F324-4B26-6DE3-207B-08EDFDE38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410" y="643858"/>
            <a:ext cx="4114799" cy="76676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Business Model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11478C-6E1F-AF42-550A-77C351CE11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121872" y="1612330"/>
            <a:ext cx="8052221" cy="766760"/>
          </a:xfrm>
        </p:spPr>
        <p:txBody>
          <a:bodyPr vert="horz">
            <a:no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Free-to-play with microtransactions</a:t>
            </a:r>
          </a:p>
          <a:p>
            <a:r>
              <a:rPr lang="en-US" sz="2400" dirty="0">
                <a:solidFill>
                  <a:schemeClr val="bg1"/>
                </a:solidFill>
              </a:rPr>
              <a:t>Customize your surfboard, swimwear &amp; weapon</a:t>
            </a:r>
          </a:p>
          <a:p>
            <a:pPr algn="ctr"/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4BFE24-4264-1F91-E43C-FAC6EAD473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225837" y="2362756"/>
            <a:ext cx="2733040" cy="3935893"/>
          </a:xfrm>
          <a:prstGeom prst="rect">
            <a:avLst/>
          </a:prstGeom>
        </p:spPr>
      </p:pic>
      <p:pic>
        <p:nvPicPr>
          <p:cNvPr id="1028" name="Picture 4" descr="The Best Swim Trunks for Men in 2023 - InsideHook">
            <a:extLst>
              <a:ext uri="{FF2B5EF4-FFF2-40B4-BE49-F238E27FC236}">
                <a16:creationId xmlns:a16="http://schemas.microsoft.com/office/drawing/2014/main" id="{FC3C22FE-F0A0-5E9B-3F89-105FCFA5D6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963" y="2964182"/>
            <a:ext cx="4858739" cy="2733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17576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72CBA-026F-7E96-546F-23B8813A8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8FBDCD-BC38-D4A8-A210-EA02F26100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www.gamegoglobal.com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D2C3AB-B864-B21E-4E10-91BD3A3C94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3034" y="5019673"/>
            <a:ext cx="2586860" cy="19805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CAA45A-E516-2D9A-5D96-C61007B07B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1045" y="5514790"/>
            <a:ext cx="2586860" cy="9903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6C361F1-3DE5-3D89-16A0-0A359F63BE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1200" y="5514790"/>
            <a:ext cx="1397435" cy="109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266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EF8869B-6D07-7F69-24DD-D26676052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86" y="385004"/>
            <a:ext cx="11266714" cy="58903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 b="0" i="1" kern="1200" cap="none" baseline="0" dirty="0">
                <a:solidFill>
                  <a:schemeClr val="bg1"/>
                </a:solidFill>
                <a:latin typeface="Franklin Gothic Medium Cond" panose="020B0606030402020204" pitchFamily="34" charset="0"/>
                <a:ea typeface="+mj-ea"/>
                <a:cs typeface="+mj-cs"/>
              </a:rPr>
              <a:t>Most pitches don’t fail because they hate your idea</a:t>
            </a:r>
          </a:p>
        </p:txBody>
      </p:sp>
      <p:pic>
        <p:nvPicPr>
          <p:cNvPr id="5" name="Picture 4" descr="Light bulb on yellow background with sketched light beams and cord">
            <a:extLst>
              <a:ext uri="{FF2B5EF4-FFF2-40B4-BE49-F238E27FC236}">
                <a16:creationId xmlns:a16="http://schemas.microsoft.com/office/drawing/2014/main" id="{01586640-EF88-1CB2-6A52-477641C1421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6541" r="12283"/>
          <a:stretch>
            <a:fillRect/>
          </a:stretch>
        </p:blipFill>
        <p:spPr>
          <a:xfrm>
            <a:off x="3482726" y="1137171"/>
            <a:ext cx="2889758" cy="5700548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76BE57-C9C4-4361-D5DF-92E8909F778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" y="2392033"/>
            <a:ext cx="2599211" cy="2134387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They fail because they don’t understand your idea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FFD7DD-65AD-99C8-7771-3B0170D67724}"/>
              </a:ext>
            </a:extLst>
          </p:cNvPr>
          <p:cNvSpPr txBox="1"/>
          <p:nvPr/>
        </p:nvSpPr>
        <p:spPr>
          <a:xfrm>
            <a:off x="457200" y="954291"/>
            <a:ext cx="11277600" cy="365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endParaRPr lang="en-US" sz="2000" b="0" i="0" kern="1200" baseline="0" dirty="0">
              <a:solidFill>
                <a:schemeClr val="bg1"/>
              </a:solidFill>
              <a:latin typeface="Franklin Gothic Medium Cond" panose="020B0606030402020204" pitchFamily="34" charset="0"/>
              <a:ea typeface="+mn-ea"/>
              <a:cs typeface="+mn-cs"/>
            </a:endParaRP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146ED769-70DB-168B-31BD-27FD1E273F4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634663" y="6290433"/>
            <a:ext cx="1100137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3086EA1D-707D-B54C-8FFB-433BD1A27D0B}" type="slidenum">
              <a:rPr lang="en-US" smtClean="0">
                <a:solidFill>
                  <a:schemeClr val="bg1"/>
                </a:solidFill>
              </a:rPr>
              <a:pPr>
                <a:spcAft>
                  <a:spcPts val="600"/>
                </a:spcAft>
              </a:pPr>
              <a:t>3</a:t>
            </a:fld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672856-CF03-FD01-133D-A487CA315999}"/>
              </a:ext>
            </a:extLst>
          </p:cNvPr>
          <p:cNvSpPr txBox="1"/>
          <p:nvPr/>
        </p:nvSpPr>
        <p:spPr>
          <a:xfrm>
            <a:off x="7269480" y="2392033"/>
            <a:ext cx="278892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3200" b="0" i="0" kern="1200" baseline="0" dirty="0">
                <a:solidFill>
                  <a:schemeClr val="bg1"/>
                </a:solidFill>
                <a:latin typeface="Franklin Gothic Medium Cond" panose="020B0606030402020204" pitchFamily="34" charset="0"/>
                <a:ea typeface="+mn-ea"/>
                <a:cs typeface="+mn-cs"/>
              </a:rPr>
              <a:t>If they can't explain your game to their boss, the pitch is dead.</a:t>
            </a:r>
          </a:p>
        </p:txBody>
      </p:sp>
    </p:spTree>
    <p:extLst>
      <p:ext uri="{BB962C8B-B14F-4D97-AF65-F5344CB8AC3E}">
        <p14:creationId xmlns:p14="http://schemas.microsoft.com/office/powerpoint/2010/main" val="338968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Game controller">
            <a:extLst>
              <a:ext uri="{FF2B5EF4-FFF2-40B4-BE49-F238E27FC236}">
                <a16:creationId xmlns:a16="http://schemas.microsoft.com/office/drawing/2014/main" id="{0611D930-E0C8-BB78-656E-8F846D154D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10386" y="145899"/>
            <a:ext cx="6581614" cy="6581614"/>
          </a:xfrm>
          <a:prstGeom prst="rect">
            <a:avLst/>
          </a:prstGeom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6B9D0C-1CA3-621A-FF00-4A1F600A6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005" y="891153"/>
            <a:ext cx="3932237" cy="16002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0" i="1" kern="1200" cap="none" baseline="0" dirty="0">
                <a:latin typeface="Franklin Gothic Medium Cond" panose="020B0606030402020204" pitchFamily="34" charset="0"/>
                <a:ea typeface="+mj-ea"/>
                <a:cs typeface="+mj-cs"/>
              </a:rPr>
              <a:t>Video game pitches are unique</a:t>
            </a:r>
            <a:br>
              <a:rPr lang="en-US" b="0" i="1" kern="1200" cap="none" baseline="0" dirty="0">
                <a:latin typeface="Franklin Gothic Medium Cond" panose="020B0606030402020204" pitchFamily="34" charset="0"/>
                <a:ea typeface="+mj-ea"/>
                <a:cs typeface="+mj-cs"/>
              </a:rPr>
            </a:br>
            <a:endParaRPr lang="en-US" b="0" i="1" kern="1200" cap="none" baseline="0" dirty="0">
              <a:latin typeface="Franklin Gothic Medium Cond" panose="020B0606030402020204" pitchFamily="34" charset="0"/>
              <a:ea typeface="+mj-ea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15ACBB-A510-BD08-0CD8-FCA9C7745047}"/>
              </a:ext>
            </a:extLst>
          </p:cNvPr>
          <p:cNvSpPr txBox="1"/>
          <p:nvPr/>
        </p:nvSpPr>
        <p:spPr>
          <a:xfrm>
            <a:off x="1142005" y="2491353"/>
            <a:ext cx="3932237" cy="3811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400" b="0" i="0" kern="1200" baseline="0" dirty="0">
                <a:latin typeface="+mn-lt"/>
                <a:ea typeface="+mn-ea"/>
                <a:cs typeface="+mn-cs"/>
              </a:rPr>
              <a:t>You have to mix the tech/business message with an art/magic message </a:t>
            </a:r>
          </a:p>
        </p:txBody>
      </p:sp>
      <p:sp>
        <p:nvSpPr>
          <p:cNvPr id="27" name="Slide Number Placeholder 4">
            <a:extLst>
              <a:ext uri="{FF2B5EF4-FFF2-40B4-BE49-F238E27FC236}">
                <a16:creationId xmlns:a16="http://schemas.microsoft.com/office/drawing/2014/main" id="{DCB315F0-6F94-7EEE-8EAE-A6C2CD3A5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290433"/>
            <a:ext cx="1100137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3086EA1D-707D-B54C-8FFB-433BD1A27D0B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170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27D08-E20F-623A-0824-34F2ACA52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85" y="359570"/>
            <a:ext cx="7317538" cy="194810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You must convince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heart and mind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65FE8A-80D5-E28F-3C8A-1CCA833EA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972" y="1973775"/>
            <a:ext cx="8337751" cy="5298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215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2263F-7920-F065-E8DD-B43D02D73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0645" y="434691"/>
            <a:ext cx="7543800" cy="960584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Pitch Communication Pillars</a:t>
            </a:r>
          </a:p>
        </p:txBody>
      </p:sp>
      <p:pic>
        <p:nvPicPr>
          <p:cNvPr id="1026" name="Picture 2" descr="Virtual Games to Play on Zoom with Coworkers &amp; Adults in 2023">
            <a:extLst>
              <a:ext uri="{FF2B5EF4-FFF2-40B4-BE49-F238E27FC236}">
                <a16:creationId xmlns:a16="http://schemas.microsoft.com/office/drawing/2014/main" id="{699C5052-ED5D-50AF-8F57-9E27B5A558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598" y="1950804"/>
            <a:ext cx="2337954" cy="154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uccessful business man holding a trophy">
            <a:extLst>
              <a:ext uri="{FF2B5EF4-FFF2-40B4-BE49-F238E27FC236}">
                <a16:creationId xmlns:a16="http://schemas.microsoft.com/office/drawing/2014/main" id="{46659E0E-DB83-F6C8-2E05-3DECCFC48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519" y="1927544"/>
            <a:ext cx="2556162" cy="1565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ight behaviours that build trust - Roffey Park Institute">
            <a:extLst>
              <a:ext uri="{FF2B5EF4-FFF2-40B4-BE49-F238E27FC236}">
                <a16:creationId xmlns:a16="http://schemas.microsoft.com/office/drawing/2014/main" id="{3965EB20-BB7C-697F-9085-D2E3302C06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648" y="1927544"/>
            <a:ext cx="2347880" cy="1565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1CDA442-C346-A2C8-4F54-71AFEFFCBC40}"/>
              </a:ext>
            </a:extLst>
          </p:cNvPr>
          <p:cNvSpPr txBox="1"/>
          <p:nvPr/>
        </p:nvSpPr>
        <p:spPr>
          <a:xfrm>
            <a:off x="1014845" y="3885809"/>
            <a:ext cx="2123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Our game will be fun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92FC1B-063A-7532-418D-316ADBE6D5AD}"/>
              </a:ext>
            </a:extLst>
          </p:cNvPr>
          <p:cNvSpPr txBox="1"/>
          <p:nvPr/>
        </p:nvSpPr>
        <p:spPr>
          <a:xfrm>
            <a:off x="3759892" y="3885809"/>
            <a:ext cx="248158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Our game will 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achieve our goals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85B08F-DB3F-4DB8-B4FF-87B84BD247DB}"/>
              </a:ext>
            </a:extLst>
          </p:cNvPr>
          <p:cNvSpPr txBox="1"/>
          <p:nvPr/>
        </p:nvSpPr>
        <p:spPr>
          <a:xfrm>
            <a:off x="7115165" y="3853406"/>
            <a:ext cx="221534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We can be trusted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6DFDA6C-BD25-2FB0-AF8E-BBF7C8BAB7EE}"/>
              </a:ext>
            </a:extLst>
          </p:cNvPr>
          <p:cNvSpPr/>
          <p:nvPr/>
        </p:nvSpPr>
        <p:spPr>
          <a:xfrm>
            <a:off x="858050" y="4820759"/>
            <a:ext cx="2473502" cy="830997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Product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1864117-6E57-C787-B41A-547A1FA45123}"/>
              </a:ext>
            </a:extLst>
          </p:cNvPr>
          <p:cNvSpPr/>
          <p:nvPr/>
        </p:nvSpPr>
        <p:spPr>
          <a:xfrm>
            <a:off x="3903053" y="4820759"/>
            <a:ext cx="2473502" cy="830997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Business Model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4E310AE-2287-C1C2-5660-2276686A998E}"/>
              </a:ext>
            </a:extLst>
          </p:cNvPr>
          <p:cNvSpPr/>
          <p:nvPr/>
        </p:nvSpPr>
        <p:spPr>
          <a:xfrm>
            <a:off x="7031648" y="4820759"/>
            <a:ext cx="2473502" cy="830997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002060"/>
                </a:solidFill>
              </a:rPr>
              <a:t>Team</a:t>
            </a:r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069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5CFF5B-A15F-4AFC-B13D-4FB584221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1538" y="1805368"/>
            <a:ext cx="6818244" cy="3402842"/>
          </a:xfrm>
        </p:spPr>
        <p:txBody>
          <a:bodyPr>
            <a:no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en-US" sz="6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Keep It Simple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n-US" sz="6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+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n-US" sz="6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Tell a Story</a:t>
            </a:r>
          </a:p>
          <a:p>
            <a:pPr marL="0" indent="0" algn="ctr">
              <a:buNone/>
            </a:pPr>
            <a:endParaRPr lang="en-US" sz="60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US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834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52671-E328-4CEC-B3D7-065AB34CC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2042" y="124772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</a:rPr>
              <a:t>Simple</a:t>
            </a:r>
            <a:br>
              <a:rPr lang="en-US" sz="6000" dirty="0">
                <a:solidFill>
                  <a:schemeClr val="bg1"/>
                </a:solidFill>
              </a:rPr>
            </a:b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A13CBB-4521-4268-900E-C56DBCD15F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6320" y="1876532"/>
            <a:ext cx="4053840" cy="736282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GOOD</a:t>
            </a:r>
            <a:r>
              <a:rPr lang="en-US" dirty="0">
                <a:solidFill>
                  <a:schemeClr val="bg1"/>
                </a:solidFill>
              </a:rPr>
              <a:t>	</a:t>
            </a:r>
          </a:p>
        </p:txBody>
      </p:sp>
      <p:pic>
        <p:nvPicPr>
          <p:cNvPr id="1026" name="Picture 2" descr="ddaytips-118">
            <a:extLst>
              <a:ext uri="{FF2B5EF4-FFF2-40B4-BE49-F238E27FC236}">
                <a16:creationId xmlns:a16="http://schemas.microsoft.com/office/drawing/2014/main" id="{9DF99B90-41AC-4482-9EDF-42418C6DE80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" y="2643482"/>
            <a:ext cx="4040188" cy="2272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1E0DE-147F-4C82-BA68-C00C18A58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273040" y="1876532"/>
            <a:ext cx="4140518" cy="736282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BETTER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7C8A8D7-0968-B6AA-72DA-3B7B6163FADC}"/>
              </a:ext>
            </a:extLst>
          </p:cNvPr>
          <p:cNvSpPr/>
          <p:nvPr/>
        </p:nvSpPr>
        <p:spPr>
          <a:xfrm>
            <a:off x="5371783" y="2643482"/>
            <a:ext cx="4041775" cy="2272605"/>
          </a:xfrm>
          <a:prstGeom prst="round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Push Button</a:t>
            </a:r>
          </a:p>
          <a:p>
            <a:pPr algn="ctr"/>
            <a:endParaRPr lang="en-US" sz="1000" b="1" dirty="0">
              <a:solidFill>
                <a:schemeClr val="tx1"/>
              </a:solidFill>
            </a:endParaRPr>
          </a:p>
          <a:p>
            <a:pPr algn="ctr"/>
            <a:r>
              <a:rPr lang="en-US" sz="3200" b="1" dirty="0">
                <a:solidFill>
                  <a:schemeClr val="tx1"/>
                </a:solidFill>
              </a:rPr>
              <a:t>Get Insurance</a:t>
            </a:r>
          </a:p>
        </p:txBody>
      </p:sp>
    </p:spTree>
    <p:extLst>
      <p:ext uri="{BB962C8B-B14F-4D97-AF65-F5344CB8AC3E}">
        <p14:creationId xmlns:p14="http://schemas.microsoft.com/office/powerpoint/2010/main" val="2811809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4EAD84C5-CB27-48D9-3D94-F3A0A606669F}"/>
              </a:ext>
            </a:extLst>
          </p:cNvPr>
          <p:cNvSpPr txBox="1">
            <a:spLocks/>
          </p:cNvSpPr>
          <p:nvPr/>
        </p:nvSpPr>
        <p:spPr>
          <a:xfrm>
            <a:off x="462643" y="1375576"/>
            <a:ext cx="11266714" cy="4837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5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4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schemeClr val="bg1"/>
              </a:solidFill>
            </a:endParaRPr>
          </a:p>
        </p:txBody>
      </p:sp>
      <p:pic>
        <p:nvPicPr>
          <p:cNvPr id="8" name="Picture 8" descr="Image result for sonic the hedgehog">
            <a:extLst>
              <a:ext uri="{FF2B5EF4-FFF2-40B4-BE49-F238E27FC236}">
                <a16:creationId xmlns:a16="http://schemas.microsoft.com/office/drawing/2014/main" id="{A028FB07-96E4-FC6F-F6E3-CA4FF667E3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8625" y="364375"/>
            <a:ext cx="3299775" cy="329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Image result for pac-man logo">
            <a:extLst>
              <a:ext uri="{FF2B5EF4-FFF2-40B4-BE49-F238E27FC236}">
                <a16:creationId xmlns:a16="http://schemas.microsoft.com/office/drawing/2014/main" id="{65CD4B79-5331-8AD6-8D30-5C0DB52420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424" y="4731026"/>
            <a:ext cx="5434742" cy="95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 descr="Image result for netflix logo">
            <a:extLst>
              <a:ext uri="{FF2B5EF4-FFF2-40B4-BE49-F238E27FC236}">
                <a16:creationId xmlns:a16="http://schemas.microsoft.com/office/drawing/2014/main" id="{90D2420B-D254-C64E-F502-8216E25F36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224" y="2485964"/>
            <a:ext cx="4195619" cy="1134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4" descr="Image result for ebay">
            <a:extLst>
              <a:ext uri="{FF2B5EF4-FFF2-40B4-BE49-F238E27FC236}">
                <a16:creationId xmlns:a16="http://schemas.microsoft.com/office/drawing/2014/main" id="{3A596638-B1EC-B20B-563F-7319BDFC00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2820" y="4482547"/>
            <a:ext cx="5707965" cy="1902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602C9B3-8D02-D8A0-6842-D961A5F1E68E}"/>
              </a:ext>
            </a:extLst>
          </p:cNvPr>
          <p:cNvSpPr txBox="1"/>
          <p:nvPr/>
        </p:nvSpPr>
        <p:spPr>
          <a:xfrm>
            <a:off x="1226820" y="803515"/>
            <a:ext cx="6096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i="1" dirty="0">
                <a:solidFill>
                  <a:schemeClr val="bg1"/>
                </a:solidFill>
                <a:latin typeface="Franklin Gothic Medium Cond" panose="020B0606030402020204" pitchFamily="34" charset="0"/>
                <a:ea typeface="+mj-ea"/>
                <a:cs typeface="+mj-cs"/>
              </a:rPr>
              <a:t>Tell a Story</a:t>
            </a:r>
          </a:p>
        </p:txBody>
      </p:sp>
    </p:spTree>
    <p:extLst>
      <p:ext uri="{BB962C8B-B14F-4D97-AF65-F5344CB8AC3E}">
        <p14:creationId xmlns:p14="http://schemas.microsoft.com/office/powerpoint/2010/main" val="30827296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EFFFF"/>
      </a:lt1>
      <a:dk2>
        <a:srgbClr val="55585F"/>
      </a:dk2>
      <a:lt2>
        <a:srgbClr val="CECACB"/>
      </a:lt2>
      <a:accent1>
        <a:srgbClr val="CFB891"/>
      </a:accent1>
      <a:accent2>
        <a:srgbClr val="555960"/>
      </a:accent2>
      <a:accent3>
        <a:srgbClr val="8D6F3D"/>
      </a:accent3>
      <a:accent4>
        <a:srgbClr val="FFFFFF"/>
      </a:accent4>
      <a:accent5>
        <a:srgbClr val="DAAA00"/>
      </a:accent5>
      <a:accent6>
        <a:srgbClr val="9D9694"/>
      </a:accent6>
      <a:hlink>
        <a:srgbClr val="000000"/>
      </a:hlink>
      <a:folHlink>
        <a:srgbClr val="FEFFFF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-Template" id="{532B3126-8934-0F4C-A963-1DEA016BBFC7}" vid="{F5BCCA9D-154B-9F4C-A4FD-6743AFBF4B1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6656b4d-3fa0-4709-acfb-d5e813445d1e">
      <UserInfo>
        <DisplayName>Schott, Thomas H.</DisplayName>
        <AccountId>17</AccountId>
        <AccountType/>
      </UserInfo>
      <UserInfo>
        <DisplayName>Sarault, Olivia M</DisplayName>
        <AccountId>29</AccountId>
        <AccountType/>
      </UserInfo>
      <UserInfo>
        <DisplayName>Hiller, Kelly R</DisplayName>
        <AccountId>98</AccountId>
        <AccountType/>
      </UserInfo>
      <UserInfo>
        <DisplayName>Eddy, Abigail Ellen</DisplayName>
        <AccountId>46</AccountId>
        <AccountType/>
      </UserInfo>
      <UserInfo>
        <DisplayName>Gu, Yu Rain</DisplayName>
        <AccountId>77</AccountId>
        <AccountType/>
      </UserInfo>
      <UserInfo>
        <DisplayName>Reese, Kristy S</DisplayName>
        <AccountId>26</AccountId>
        <AccountType/>
      </UserInfo>
    </SharedWithUsers>
    <lcf76f155ced4ddcb4097134ff3c332f xmlns="37af3f4b-4b66-46f9-8456-831d9bc3e737">
      <Terms xmlns="http://schemas.microsoft.com/office/infopath/2007/PartnerControls"/>
    </lcf76f155ced4ddcb4097134ff3c332f>
    <TaxCatchAll xmlns="d6656b4d-3fa0-4709-acfb-d5e813445d1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E202481DC1CB46AA011D949D311478" ma:contentTypeVersion="14" ma:contentTypeDescription="Create a new document." ma:contentTypeScope="" ma:versionID="525164dac9297210c095a5bd80287f9a">
  <xsd:schema xmlns:xsd="http://www.w3.org/2001/XMLSchema" xmlns:xs="http://www.w3.org/2001/XMLSchema" xmlns:p="http://schemas.microsoft.com/office/2006/metadata/properties" xmlns:ns2="37af3f4b-4b66-46f9-8456-831d9bc3e737" xmlns:ns3="d6656b4d-3fa0-4709-acfb-d5e813445d1e" targetNamespace="http://schemas.microsoft.com/office/2006/metadata/properties" ma:root="true" ma:fieldsID="47e49e78aff16fc85174c3b1ac7b7e79" ns2:_="" ns3:_="">
    <xsd:import namespace="37af3f4b-4b66-46f9-8456-831d9bc3e737"/>
    <xsd:import namespace="d6656b4d-3fa0-4709-acfb-d5e813445d1e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af3f4b-4b66-46f9-8456-831d9bc3e73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8e9e90a8-b24c-4be7-8760-a88b2cd47e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656b4d-3fa0-4709-acfb-d5e813445d1e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4ebcf308-42de-4d63-b51a-b2360cc04078}" ma:internalName="TaxCatchAll" ma:showField="CatchAllData" ma:web="d6656b4d-3fa0-4709-acfb-d5e813445d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1DE0D6C-581B-4814-98E7-EF172D5D46A1}">
  <ds:schemaRefs>
    <ds:schemaRef ds:uri="http://schemas.microsoft.com/office/infopath/2007/PartnerControls"/>
    <ds:schemaRef ds:uri="http://schemas.openxmlformats.org/package/2006/metadata/core-properties"/>
    <ds:schemaRef ds:uri="d6656b4d-3fa0-4709-acfb-d5e813445d1e"/>
    <ds:schemaRef ds:uri="http://www.w3.org/XML/1998/namespace"/>
    <ds:schemaRef ds:uri="http://schemas.microsoft.com/office/2006/documentManagement/types"/>
    <ds:schemaRef ds:uri="http://purl.org/dc/terms/"/>
    <ds:schemaRef ds:uri="http://purl.org/dc/dcmitype/"/>
    <ds:schemaRef ds:uri="http://purl.org/dc/elements/1.1/"/>
    <ds:schemaRef ds:uri="37af3f4b-4b66-46f9-8456-831d9bc3e737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F5B64EEB-1B4A-4920-AA44-E234D7D487D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E25EC03-AAAA-4B6B-9D28-5719C1FEBC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af3f4b-4b66-46f9-8456-831d9bc3e737"/>
    <ds:schemaRef ds:uri="d6656b4d-3fa0-4709-acfb-d5e813445d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Presentation-Template</Template>
  <TotalTime>87</TotalTime>
  <Words>603</Words>
  <Application>Microsoft Office PowerPoint</Application>
  <PresentationFormat>Widescreen</PresentationFormat>
  <Paragraphs>139</Paragraphs>
  <Slides>25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Franklin Gothic Book</vt:lpstr>
      <vt:lpstr>Franklin Gothic Medium</vt:lpstr>
      <vt:lpstr>Franklin Gothic Medium Cond</vt:lpstr>
      <vt:lpstr>Calibri</vt:lpstr>
      <vt:lpstr>Wingdings</vt:lpstr>
      <vt:lpstr>Office Theme</vt:lpstr>
      <vt:lpstr>Pitch Workshop </vt:lpstr>
      <vt:lpstr>PowerPoint Presentation</vt:lpstr>
      <vt:lpstr>Most pitches don’t fail because they hate your idea</vt:lpstr>
      <vt:lpstr>Video game pitches are unique </vt:lpstr>
      <vt:lpstr>You must convince  heart and mind </vt:lpstr>
      <vt:lpstr>Pitch Communication Pillars</vt:lpstr>
      <vt:lpstr>PowerPoint Presentation</vt:lpstr>
      <vt:lpstr>Simple </vt:lpstr>
      <vt:lpstr>PowerPoint Presentation</vt:lpstr>
      <vt:lpstr>Find your game’s “hook”</vt:lpstr>
      <vt:lpstr>Guy Kawasaki’s Guidelines  (for a standard pitch)</vt:lpstr>
      <vt:lpstr>PowerPoint Presentation</vt:lpstr>
      <vt:lpstr>Show Don’t Tell</vt:lpstr>
      <vt:lpstr>Show Don’t Tell</vt:lpstr>
      <vt:lpstr>Pitch Killers</vt:lpstr>
      <vt:lpstr>Elevator Pitch</vt:lpstr>
      <vt:lpstr>Communication Pyramid</vt:lpstr>
      <vt:lpstr>PowerPoint Presentation</vt:lpstr>
      <vt:lpstr>PowerPoint Presentation</vt:lpstr>
      <vt:lpstr>The Thrill of Surfing + The Skill of Shooting </vt:lpstr>
      <vt:lpstr>PowerPoint Presentation</vt:lpstr>
      <vt:lpstr>Game Basic Information</vt:lpstr>
      <vt:lpstr>Game Basic Information</vt:lpstr>
      <vt:lpstr>Business Model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Mike Fischer</dc:creator>
  <cp:lastModifiedBy>Mike Fischer</cp:lastModifiedBy>
  <cp:revision>1</cp:revision>
  <dcterms:created xsi:type="dcterms:W3CDTF">2026-06-30T09:42:39Z</dcterms:created>
  <dcterms:modified xsi:type="dcterms:W3CDTF">2026-07-02T06:03:18Z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44bd30-2ed7-4c9d-9d12-46200872a97b_Enabled">
    <vt:lpwstr>true</vt:lpwstr>
  </property>
  <property fmtid="{D5CDD505-2E9C-101B-9397-08002B2CF9AE}" pid="3" name="MSIP_Label_4044bd30-2ed7-4c9d-9d12-46200872a97b_SetDate">
    <vt:lpwstr>2023-02-20T19:00:53Z</vt:lpwstr>
  </property>
  <property fmtid="{D5CDD505-2E9C-101B-9397-08002B2CF9AE}" pid="4" name="MSIP_Label_4044bd30-2ed7-4c9d-9d12-46200872a97b_Method">
    <vt:lpwstr>Standard</vt:lpwstr>
  </property>
  <property fmtid="{D5CDD505-2E9C-101B-9397-08002B2CF9AE}" pid="5" name="MSIP_Label_4044bd30-2ed7-4c9d-9d12-46200872a97b_Name">
    <vt:lpwstr>defa4170-0d19-0005-0004-bc88714345d2</vt:lpwstr>
  </property>
  <property fmtid="{D5CDD505-2E9C-101B-9397-08002B2CF9AE}" pid="6" name="MSIP_Label_4044bd30-2ed7-4c9d-9d12-46200872a97b_SiteId">
    <vt:lpwstr>4130bd39-7c53-419c-b1e5-8758d6d63f21</vt:lpwstr>
  </property>
  <property fmtid="{D5CDD505-2E9C-101B-9397-08002B2CF9AE}" pid="7" name="MSIP_Label_4044bd30-2ed7-4c9d-9d12-46200872a97b_ActionId">
    <vt:lpwstr>b33bf962-ed92-4dd9-bc75-9825fb79b2e3</vt:lpwstr>
  </property>
  <property fmtid="{D5CDD505-2E9C-101B-9397-08002B2CF9AE}" pid="8" name="MSIP_Label_4044bd30-2ed7-4c9d-9d12-46200872a97b_ContentBits">
    <vt:lpwstr>0</vt:lpwstr>
  </property>
  <property fmtid="{D5CDD505-2E9C-101B-9397-08002B2CF9AE}" pid="9" name="ContentTypeId">
    <vt:lpwstr>0x01010054E202481DC1CB46AA011D949D311478</vt:lpwstr>
  </property>
  <property fmtid="{D5CDD505-2E9C-101B-9397-08002B2CF9AE}" pid="10" name="MediaServiceImageTags">
    <vt:lpwstr/>
  </property>
</Properties>
</file>